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4.xml" ContentType="application/vnd.openxmlformats-officedocument.drawingml.chart+xml"/>
  <Override PartName="/ppt/drawings/drawing4.xml" ContentType="application/vnd.openxmlformats-officedocument.drawingml.chartshapes+xml"/>
  <Override PartName="/ppt/charts/chart5.xml" ContentType="application/vnd.openxmlformats-officedocument.drawingml.chart+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7" r:id="rId1"/>
  </p:sldMasterIdLst>
  <p:notesMasterIdLst>
    <p:notesMasterId r:id="rId28"/>
  </p:notesMasterIdLst>
  <p:sldIdLst>
    <p:sldId id="278" r:id="rId2"/>
    <p:sldId id="279" r:id="rId3"/>
    <p:sldId id="280" r:id="rId4"/>
    <p:sldId id="281" r:id="rId5"/>
    <p:sldId id="282" r:id="rId6"/>
    <p:sldId id="257" r:id="rId7"/>
    <p:sldId id="283" r:id="rId8"/>
    <p:sldId id="277" r:id="rId9"/>
    <p:sldId id="258" r:id="rId10"/>
    <p:sldId id="259" r:id="rId11"/>
    <p:sldId id="260" r:id="rId12"/>
    <p:sldId id="267" r:id="rId13"/>
    <p:sldId id="261" r:id="rId14"/>
    <p:sldId id="273" r:id="rId15"/>
    <p:sldId id="268" r:id="rId16"/>
    <p:sldId id="274" r:id="rId17"/>
    <p:sldId id="269" r:id="rId18"/>
    <p:sldId id="284" r:id="rId19"/>
    <p:sldId id="270" r:id="rId20"/>
    <p:sldId id="275" r:id="rId21"/>
    <p:sldId id="272" r:id="rId22"/>
    <p:sldId id="271" r:id="rId23"/>
    <p:sldId id="285" r:id="rId24"/>
    <p:sldId id="287" r:id="rId25"/>
    <p:sldId id="266" r:id="rId26"/>
    <p:sldId id="276"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CC009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50" autoAdjust="0"/>
    <p:restoredTop sz="94660"/>
  </p:normalViewPr>
  <p:slideViewPr>
    <p:cSldViewPr snapToGrid="0">
      <p:cViewPr varScale="1">
        <p:scale>
          <a:sx n="68" d="100"/>
          <a:sy n="68" d="100"/>
        </p:scale>
        <p:origin x="90" y="2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Hoja_de_c_lculo_de_Microsoft_Excel1.xlsx"/></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Hoja_de_c_lculo_de_Microsoft_Excel2.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Hoja_de_c_lculo_de_Microsoft_Excel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Hoja_de_c_lculo_de_Microsoft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Hoja_de_c_lculo_de_Microsoft_Excel5.xlsx"/></Relationships>
</file>

<file path=ppt/charts/_rels/chart6.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3"/>
    </mc:Choice>
    <mc:Fallback>
      <c:style val="13"/>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1.0254028622142761E-2"/>
          <c:y val="6.6584842402189315E-2"/>
          <c:w val="0.60874071301449251"/>
          <c:h val="0.93197780733359137"/>
        </c:manualLayout>
      </c:layout>
      <c:pie3DChart>
        <c:varyColors val="1"/>
        <c:ser>
          <c:idx val="0"/>
          <c:order val="0"/>
          <c:tx>
            <c:strRef>
              <c:f>Hoja1!$B$1</c:f>
              <c:strCache>
                <c:ptCount val="1"/>
                <c:pt idx="0">
                  <c:v>EMBARAZOS ANUALES EN MÉXICO</c:v>
                </c:pt>
              </c:strCache>
            </c:strRef>
          </c:tx>
          <c:dPt>
            <c:idx val="0"/>
            <c:bubble3D val="0"/>
            <c:spPr>
              <a:solidFill>
                <a:srgbClr val="CC0099"/>
              </a:solidFill>
            </c:spPr>
          </c:dPt>
          <c:dPt>
            <c:idx val="1"/>
            <c:bubble3D val="0"/>
            <c:spPr>
              <a:solidFill>
                <a:srgbClr val="00FF00"/>
              </a:solidFill>
            </c:spPr>
          </c:dPt>
          <c:cat>
            <c:strRef>
              <c:f>Hoja1!$A$2:$A$3</c:f>
              <c:strCache>
                <c:ptCount val="2"/>
                <c:pt idx="0">
                  <c:v>Adolescentes  embarazadas </c:v>
                </c:pt>
                <c:pt idx="1">
                  <c:v>Madres adultas</c:v>
                </c:pt>
              </c:strCache>
            </c:strRef>
          </c:cat>
          <c:val>
            <c:numRef>
              <c:f>Hoja1!$B$2:$B$3</c:f>
              <c:numCache>
                <c:formatCode>0.00%</c:formatCode>
                <c:ptCount val="2"/>
                <c:pt idx="0">
                  <c:v>0.27600000000000002</c:v>
                </c:pt>
                <c:pt idx="1">
                  <c:v>0.7240000000000002</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67217663126831073"/>
          <c:y val="0.51583635378910975"/>
          <c:w val="0.23979748474564569"/>
          <c:h val="0.34927967337416155"/>
        </c:manualLayout>
      </c:layout>
      <c:overlay val="0"/>
    </c:legend>
    <c:plotVisOnly val="1"/>
    <c:dispBlanksAs val="zero"/>
    <c:showDLblsOverMax val="0"/>
  </c:chart>
  <c:txPr>
    <a:bodyPr/>
    <a:lstStyle/>
    <a:p>
      <a:pPr>
        <a:defRPr sz="1800"/>
      </a:pPr>
      <a:endParaRPr lang="es-MX"/>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4"/>
    </mc:Choice>
    <mc:Fallback>
      <c:style val="14"/>
    </mc:Fallback>
  </mc:AlternateContent>
  <c:clrMapOvr bg1="lt1" tx1="dk1" bg2="lt2" tx2="dk2" accent1="accent1" accent2="accent2" accent3="accent3" accent4="accent4" accent5="accent5" accent6="accent6" hlink="hlink" folHlink="folHlink"/>
  <c:chart>
    <c:autoTitleDeleted val="1"/>
    <c:view3D>
      <c:rotX val="30"/>
      <c:rotY val="0"/>
      <c:rAngAx val="0"/>
    </c:view3D>
    <c:floor>
      <c:thickness val="0"/>
    </c:floor>
    <c:sideWall>
      <c:thickness val="0"/>
    </c:sideWall>
    <c:backWall>
      <c:thickness val="0"/>
    </c:backWall>
    <c:plotArea>
      <c:layout>
        <c:manualLayout>
          <c:layoutTarget val="inner"/>
          <c:xMode val="edge"/>
          <c:yMode val="edge"/>
          <c:x val="0"/>
          <c:y val="3.0919178484731416E-3"/>
          <c:w val="0.60874071301449251"/>
          <c:h val="0.93197780733359137"/>
        </c:manualLayout>
      </c:layout>
      <c:pie3DChart>
        <c:varyColors val="1"/>
        <c:dLbls>
          <c:showLegendKey val="0"/>
          <c:showVal val="0"/>
          <c:showCatName val="0"/>
          <c:showSerName val="0"/>
          <c:showPercent val="0"/>
          <c:showBubbleSize val="0"/>
          <c:showLeaderLines val="0"/>
        </c:dLbls>
      </c:pie3DChart>
    </c:plotArea>
    <c:legend>
      <c:legendPos val="r"/>
      <c:layout/>
      <c:overlay val="0"/>
      <c:txPr>
        <a:bodyPr/>
        <a:lstStyle/>
        <a:p>
          <a:pPr>
            <a:defRPr lang="es-MX" sz="2400"/>
          </a:pPr>
          <a:endParaRPr lang="es-MX"/>
        </a:p>
      </c:txPr>
    </c:legend>
    <c:plotVisOnly val="1"/>
    <c:dispBlanksAs val="zero"/>
    <c:showDLblsOverMax val="0"/>
  </c:chart>
  <c:txPr>
    <a:bodyPr/>
    <a:lstStyle/>
    <a:p>
      <a:pPr>
        <a:defRPr sz="1800"/>
      </a:pPr>
      <a:endParaRPr lang="es-MX"/>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13427952628914"/>
          <c:y val="7.5205520731522882E-2"/>
          <c:w val="0.49457129471760136"/>
          <c:h val="0.79972958392491555"/>
        </c:manualLayout>
      </c:layout>
      <c:barChart>
        <c:barDir val="col"/>
        <c:grouping val="clustered"/>
        <c:varyColors val="0"/>
        <c:ser>
          <c:idx val="0"/>
          <c:order val="0"/>
          <c:tx>
            <c:strRef>
              <c:f>Hoja1!$B$1</c:f>
              <c:strCache>
                <c:ptCount val="1"/>
                <c:pt idx="0">
                  <c:v>de 15 a 19 años</c:v>
                </c:pt>
              </c:strCache>
            </c:strRef>
          </c:tx>
          <c:spPr>
            <a:solidFill>
              <a:srgbClr val="CC0099"/>
            </a:solidFill>
          </c:spPr>
          <c:invertIfNegative val="0"/>
          <c:cat>
            <c:numRef>
              <c:f>Hoja1!$A$2:$A$5</c:f>
              <c:numCache>
                <c:formatCode>General</c:formatCode>
                <c:ptCount val="4"/>
                <c:pt idx="0">
                  <c:v>2010</c:v>
                </c:pt>
                <c:pt idx="1">
                  <c:v>2011</c:v>
                </c:pt>
                <c:pt idx="2">
                  <c:v>2012</c:v>
                </c:pt>
                <c:pt idx="3">
                  <c:v>2013</c:v>
                </c:pt>
              </c:numCache>
            </c:numRef>
          </c:cat>
          <c:val>
            <c:numRef>
              <c:f>Hoja1!$B$2:$B$5</c:f>
              <c:numCache>
                <c:formatCode>General</c:formatCode>
                <c:ptCount val="4"/>
                <c:pt idx="0">
                  <c:v>67</c:v>
                </c:pt>
                <c:pt idx="1">
                  <c:v>81</c:v>
                </c:pt>
                <c:pt idx="2">
                  <c:v>136</c:v>
                </c:pt>
                <c:pt idx="3">
                  <c:v>195</c:v>
                </c:pt>
              </c:numCache>
            </c:numRef>
          </c:val>
        </c:ser>
        <c:dLbls>
          <c:showLegendKey val="0"/>
          <c:showVal val="0"/>
          <c:showCatName val="0"/>
          <c:showSerName val="0"/>
          <c:showPercent val="0"/>
          <c:showBubbleSize val="0"/>
        </c:dLbls>
        <c:gapWidth val="150"/>
        <c:axId val="139512656"/>
        <c:axId val="139513040"/>
      </c:barChart>
      <c:catAx>
        <c:axId val="139512656"/>
        <c:scaling>
          <c:orientation val="minMax"/>
        </c:scaling>
        <c:delete val="0"/>
        <c:axPos val="b"/>
        <c:numFmt formatCode="General" sourceLinked="1"/>
        <c:majorTickMark val="out"/>
        <c:minorTickMark val="none"/>
        <c:tickLblPos val="nextTo"/>
        <c:txPr>
          <a:bodyPr/>
          <a:lstStyle/>
          <a:p>
            <a:pPr>
              <a:defRPr lang="es-MX"/>
            </a:pPr>
            <a:endParaRPr lang="es-MX"/>
          </a:p>
        </c:txPr>
        <c:crossAx val="139513040"/>
        <c:crosses val="autoZero"/>
        <c:auto val="1"/>
        <c:lblAlgn val="ctr"/>
        <c:lblOffset val="100"/>
        <c:noMultiLvlLbl val="0"/>
      </c:catAx>
      <c:valAx>
        <c:axId val="139513040"/>
        <c:scaling>
          <c:orientation val="minMax"/>
        </c:scaling>
        <c:delete val="0"/>
        <c:axPos val="l"/>
        <c:majorGridlines/>
        <c:numFmt formatCode="General" sourceLinked="1"/>
        <c:majorTickMark val="out"/>
        <c:minorTickMark val="none"/>
        <c:tickLblPos val="nextTo"/>
        <c:txPr>
          <a:bodyPr/>
          <a:lstStyle/>
          <a:p>
            <a:pPr>
              <a:defRPr lang="es-MX"/>
            </a:pPr>
            <a:endParaRPr lang="es-MX"/>
          </a:p>
        </c:txPr>
        <c:crossAx val="139512656"/>
        <c:crosses val="autoZero"/>
        <c:crossBetween val="between"/>
      </c:valAx>
    </c:plotArea>
    <c:legend>
      <c:legendPos val="r"/>
      <c:layout/>
      <c:overlay val="0"/>
      <c:txPr>
        <a:bodyPr/>
        <a:lstStyle/>
        <a:p>
          <a:pPr>
            <a:defRPr lang="es-MX"/>
          </a:pPr>
          <a:endParaRPr lang="es-MX"/>
        </a:p>
      </c:txPr>
    </c:legend>
    <c:plotVisOnly val="1"/>
    <c:dispBlanksAs val="gap"/>
    <c:showDLblsOverMax val="0"/>
  </c:chart>
  <c:txPr>
    <a:bodyPr/>
    <a:lstStyle/>
    <a:p>
      <a:pPr>
        <a:defRPr sz="1800"/>
      </a:pPr>
      <a:endParaRPr lang="es-MX"/>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barChart>
        <c:barDir val="col"/>
        <c:grouping val="clustered"/>
        <c:varyColors val="0"/>
        <c:ser>
          <c:idx val="0"/>
          <c:order val="0"/>
          <c:tx>
            <c:strRef>
              <c:f>Hoja1!$B$1</c:f>
              <c:strCache>
                <c:ptCount val="1"/>
                <c:pt idx="0">
                  <c:v>de 15 a 19 años</c:v>
                </c:pt>
              </c:strCache>
            </c:strRef>
          </c:tx>
          <c:spPr>
            <a:solidFill>
              <a:srgbClr val="00FF00"/>
            </a:solidFill>
          </c:spPr>
          <c:invertIfNegative val="0"/>
          <c:cat>
            <c:numRef>
              <c:f>Hoja1!$A$2:$A$6</c:f>
              <c:numCache>
                <c:formatCode>General</c:formatCode>
                <c:ptCount val="5"/>
                <c:pt idx="0">
                  <c:v>2010</c:v>
                </c:pt>
                <c:pt idx="1">
                  <c:v>2011</c:v>
                </c:pt>
                <c:pt idx="2">
                  <c:v>2012</c:v>
                </c:pt>
                <c:pt idx="3">
                  <c:v>2013</c:v>
                </c:pt>
                <c:pt idx="4">
                  <c:v>2014</c:v>
                </c:pt>
              </c:numCache>
            </c:numRef>
          </c:cat>
          <c:val>
            <c:numRef>
              <c:f>Hoja1!$B$2:$B$6</c:f>
              <c:numCache>
                <c:formatCode>General</c:formatCode>
                <c:ptCount val="5"/>
                <c:pt idx="0">
                  <c:v>65</c:v>
                </c:pt>
                <c:pt idx="1">
                  <c:v>81</c:v>
                </c:pt>
                <c:pt idx="2">
                  <c:v>136</c:v>
                </c:pt>
                <c:pt idx="3">
                  <c:v>195</c:v>
                </c:pt>
                <c:pt idx="4">
                  <c:v>121</c:v>
                </c:pt>
              </c:numCache>
            </c:numRef>
          </c:val>
        </c:ser>
        <c:dLbls>
          <c:showLegendKey val="0"/>
          <c:showVal val="0"/>
          <c:showCatName val="0"/>
          <c:showSerName val="0"/>
          <c:showPercent val="0"/>
          <c:showBubbleSize val="0"/>
        </c:dLbls>
        <c:gapWidth val="150"/>
        <c:axId val="177996184"/>
        <c:axId val="177996576"/>
      </c:barChart>
      <c:catAx>
        <c:axId val="177996184"/>
        <c:scaling>
          <c:orientation val="minMax"/>
        </c:scaling>
        <c:delete val="0"/>
        <c:axPos val="b"/>
        <c:numFmt formatCode="General" sourceLinked="1"/>
        <c:majorTickMark val="out"/>
        <c:minorTickMark val="none"/>
        <c:tickLblPos val="nextTo"/>
        <c:txPr>
          <a:bodyPr/>
          <a:lstStyle/>
          <a:p>
            <a:pPr>
              <a:defRPr lang="es-MX"/>
            </a:pPr>
            <a:endParaRPr lang="es-MX"/>
          </a:p>
        </c:txPr>
        <c:crossAx val="177996576"/>
        <c:crosses val="autoZero"/>
        <c:auto val="1"/>
        <c:lblAlgn val="ctr"/>
        <c:lblOffset val="100"/>
        <c:noMultiLvlLbl val="0"/>
      </c:catAx>
      <c:valAx>
        <c:axId val="177996576"/>
        <c:scaling>
          <c:orientation val="minMax"/>
        </c:scaling>
        <c:delete val="0"/>
        <c:axPos val="l"/>
        <c:majorGridlines/>
        <c:numFmt formatCode="General" sourceLinked="1"/>
        <c:majorTickMark val="out"/>
        <c:minorTickMark val="none"/>
        <c:tickLblPos val="nextTo"/>
        <c:txPr>
          <a:bodyPr/>
          <a:lstStyle/>
          <a:p>
            <a:pPr>
              <a:defRPr lang="es-MX"/>
            </a:pPr>
            <a:endParaRPr lang="es-MX"/>
          </a:p>
        </c:txPr>
        <c:crossAx val="177996184"/>
        <c:crosses val="autoZero"/>
        <c:crossBetween val="between"/>
      </c:valAx>
    </c:plotArea>
    <c:legend>
      <c:legendPos val="r"/>
      <c:layout/>
      <c:overlay val="0"/>
      <c:txPr>
        <a:bodyPr/>
        <a:lstStyle/>
        <a:p>
          <a:pPr>
            <a:defRPr lang="es-MX"/>
          </a:pPr>
          <a:endParaRPr lang="es-MX"/>
        </a:p>
      </c:txPr>
    </c:legend>
    <c:plotVisOnly val="1"/>
    <c:dispBlanksAs val="gap"/>
    <c:showDLblsOverMax val="0"/>
  </c:chart>
  <c:txPr>
    <a:bodyPr/>
    <a:lstStyle/>
    <a:p>
      <a:pPr>
        <a:defRPr sz="1800"/>
      </a:pPr>
      <a:endParaRPr lang="es-MX"/>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MX" dirty="0" smtClean="0"/>
              <a:t>Secundarias</a:t>
            </a:r>
            <a:r>
              <a:rPr lang="es-MX" baseline="0" dirty="0" smtClean="0"/>
              <a:t> y Bachilleratos</a:t>
            </a:r>
            <a:endParaRPr lang="es-MX" dirty="0"/>
          </a:p>
        </c:rich>
      </c:tx>
      <c:layout/>
      <c:overlay val="0"/>
    </c:title>
    <c:autoTitleDeleted val="0"/>
    <c:plotArea>
      <c:layout/>
      <c:barChart>
        <c:barDir val="col"/>
        <c:grouping val="clustered"/>
        <c:varyColors val="0"/>
        <c:ser>
          <c:idx val="0"/>
          <c:order val="0"/>
          <c:tx>
            <c:strRef>
              <c:f>Hoja1!$B$1</c:f>
              <c:strCache>
                <c:ptCount val="1"/>
                <c:pt idx="0">
                  <c:v>de 15 a 19 años</c:v>
                </c:pt>
              </c:strCache>
            </c:strRef>
          </c:tx>
          <c:spPr>
            <a:solidFill>
              <a:srgbClr val="00FF00"/>
            </a:solidFill>
          </c:spPr>
          <c:invertIfNegative val="0"/>
          <c:cat>
            <c:strRef>
              <c:f>Hoja1!$A$2:$A$6</c:f>
              <c:strCache>
                <c:ptCount val="4"/>
                <c:pt idx="0">
                  <c:v>2010 - 2011 </c:v>
                </c:pt>
                <c:pt idx="1">
                  <c:v>2011-2012</c:v>
                </c:pt>
                <c:pt idx="2">
                  <c:v>2012-2013</c:v>
                </c:pt>
                <c:pt idx="3">
                  <c:v>2013-2014</c:v>
                </c:pt>
              </c:strCache>
            </c:strRef>
          </c:cat>
          <c:val>
            <c:numRef>
              <c:f>Hoja1!$B$2:$B$6</c:f>
              <c:numCache>
                <c:formatCode>General</c:formatCode>
                <c:ptCount val="5"/>
                <c:pt idx="0">
                  <c:v>11</c:v>
                </c:pt>
                <c:pt idx="1">
                  <c:v>10</c:v>
                </c:pt>
                <c:pt idx="2">
                  <c:v>12</c:v>
                </c:pt>
                <c:pt idx="3">
                  <c:v>7</c:v>
                </c:pt>
              </c:numCache>
            </c:numRef>
          </c:val>
        </c:ser>
        <c:dLbls>
          <c:showLegendKey val="0"/>
          <c:showVal val="0"/>
          <c:showCatName val="0"/>
          <c:showSerName val="0"/>
          <c:showPercent val="0"/>
          <c:showBubbleSize val="0"/>
        </c:dLbls>
        <c:gapWidth val="150"/>
        <c:axId val="177997752"/>
        <c:axId val="125951768"/>
      </c:barChart>
      <c:catAx>
        <c:axId val="177997752"/>
        <c:scaling>
          <c:orientation val="minMax"/>
        </c:scaling>
        <c:delete val="0"/>
        <c:axPos val="b"/>
        <c:numFmt formatCode="General" sourceLinked="1"/>
        <c:majorTickMark val="out"/>
        <c:minorTickMark val="none"/>
        <c:tickLblPos val="nextTo"/>
        <c:txPr>
          <a:bodyPr/>
          <a:lstStyle/>
          <a:p>
            <a:pPr>
              <a:defRPr lang="es-MX"/>
            </a:pPr>
            <a:endParaRPr lang="es-MX"/>
          </a:p>
        </c:txPr>
        <c:crossAx val="125951768"/>
        <c:crosses val="autoZero"/>
        <c:auto val="1"/>
        <c:lblAlgn val="ctr"/>
        <c:lblOffset val="100"/>
        <c:noMultiLvlLbl val="0"/>
      </c:catAx>
      <c:valAx>
        <c:axId val="125951768"/>
        <c:scaling>
          <c:orientation val="minMax"/>
        </c:scaling>
        <c:delete val="0"/>
        <c:axPos val="l"/>
        <c:majorGridlines/>
        <c:numFmt formatCode="General" sourceLinked="1"/>
        <c:majorTickMark val="out"/>
        <c:minorTickMark val="none"/>
        <c:tickLblPos val="nextTo"/>
        <c:txPr>
          <a:bodyPr/>
          <a:lstStyle/>
          <a:p>
            <a:pPr>
              <a:defRPr lang="es-MX"/>
            </a:pPr>
            <a:endParaRPr lang="es-MX"/>
          </a:p>
        </c:txPr>
        <c:crossAx val="177997752"/>
        <c:crosses val="autoZero"/>
        <c:crossBetween val="between"/>
      </c:valAx>
    </c:plotArea>
    <c:legend>
      <c:legendPos val="r"/>
      <c:layout/>
      <c:overlay val="0"/>
      <c:txPr>
        <a:bodyPr/>
        <a:lstStyle/>
        <a:p>
          <a:pPr>
            <a:defRPr lang="es-MX"/>
          </a:pPr>
          <a:endParaRPr lang="es-MX"/>
        </a:p>
      </c:txPr>
    </c:legend>
    <c:plotVisOnly val="1"/>
    <c:dispBlanksAs val="gap"/>
    <c:showDLblsOverMax val="0"/>
  </c:chart>
  <c:txPr>
    <a:bodyPr/>
    <a:lstStyle/>
    <a:p>
      <a:pPr>
        <a:defRPr sz="1800"/>
      </a:pPr>
      <a:endParaRPr lang="es-MX"/>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MX"/>
              <a:t>Embarazos</a:t>
            </a:r>
            <a:r>
              <a:rPr lang="es-MX" baseline="0"/>
              <a:t> Reportados en &lt;19años  en 2014</a:t>
            </a:r>
            <a:endParaRPr lang="es-MX"/>
          </a:p>
        </c:rich>
      </c:tx>
      <c:layout>
        <c:manualLayout>
          <c:xMode val="edge"/>
          <c:yMode val="edge"/>
          <c:x val="0.13718744531933505"/>
          <c:y val="2.314814814814814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MX"/>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Hoja1!$B$1:$I$1</c:f>
              <c:strCache>
                <c:ptCount val="8"/>
                <c:pt idx="0">
                  <c:v>Enero</c:v>
                </c:pt>
                <c:pt idx="1">
                  <c:v>Febrero</c:v>
                </c:pt>
                <c:pt idx="2">
                  <c:v>Marzo</c:v>
                </c:pt>
                <c:pt idx="3">
                  <c:v>Abril</c:v>
                </c:pt>
                <c:pt idx="4">
                  <c:v>Mayo</c:v>
                </c:pt>
                <c:pt idx="5">
                  <c:v>Junio</c:v>
                </c:pt>
                <c:pt idx="6">
                  <c:v>Julio</c:v>
                </c:pt>
                <c:pt idx="7">
                  <c:v>Agosto</c:v>
                </c:pt>
              </c:strCache>
            </c:strRef>
          </c:cat>
          <c:val>
            <c:numRef>
              <c:f>Hoja1!$B$2:$I$2</c:f>
              <c:numCache>
                <c:formatCode>General</c:formatCode>
                <c:ptCount val="8"/>
                <c:pt idx="0">
                  <c:v>17</c:v>
                </c:pt>
                <c:pt idx="1">
                  <c:v>16</c:v>
                </c:pt>
                <c:pt idx="2">
                  <c:v>17</c:v>
                </c:pt>
                <c:pt idx="3">
                  <c:v>19</c:v>
                </c:pt>
                <c:pt idx="4">
                  <c:v>20</c:v>
                </c:pt>
                <c:pt idx="5">
                  <c:v>10</c:v>
                </c:pt>
                <c:pt idx="6">
                  <c:v>11</c:v>
                </c:pt>
                <c:pt idx="7">
                  <c:v>11</c:v>
                </c:pt>
              </c:numCache>
            </c:numRef>
          </c:val>
          <c:smooth val="0"/>
        </c:ser>
        <c:dLbls>
          <c:showLegendKey val="0"/>
          <c:showVal val="0"/>
          <c:showCatName val="0"/>
          <c:showSerName val="0"/>
          <c:showPercent val="0"/>
          <c:showBubbleSize val="0"/>
        </c:dLbls>
        <c:marker val="1"/>
        <c:smooth val="0"/>
        <c:axId val="410644440"/>
        <c:axId val="410651888"/>
      </c:lineChart>
      <c:catAx>
        <c:axId val="410644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410651888"/>
        <c:crosses val="autoZero"/>
        <c:auto val="1"/>
        <c:lblAlgn val="ctr"/>
        <c:lblOffset val="100"/>
        <c:noMultiLvlLbl val="0"/>
      </c:catAx>
      <c:valAx>
        <c:axId val="410651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410644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image" Target="../media/image31.jpg"/></Relationships>
</file>

<file path=ppt/diagrams/_rels/drawing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image" Target="../media/image31.jp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13F1D0-B808-4128-9CC3-997250B70703}" type="doc">
      <dgm:prSet loTypeId="urn:microsoft.com/office/officeart/2005/8/layout/default#1" loCatId="list" qsTypeId="urn:microsoft.com/office/officeart/2005/8/quickstyle/3d1" qsCatId="3D" csTypeId="urn:microsoft.com/office/officeart/2005/8/colors/colorful1#1" csCatId="colorful" phldr="1"/>
      <dgm:spPr/>
      <dgm:t>
        <a:bodyPr/>
        <a:lstStyle/>
        <a:p>
          <a:endParaRPr lang="es-MX"/>
        </a:p>
      </dgm:t>
    </dgm:pt>
    <dgm:pt modelId="{2102F24D-0903-42AE-8C4D-80983826356A}">
      <dgm:prSet phldrT="[Texto]" custT="1"/>
      <dgm:spPr/>
      <dgm:t>
        <a:bodyPr/>
        <a:lstStyle/>
        <a:p>
          <a:r>
            <a:rPr lang="es-MX" sz="2000" b="1" i="0" dirty="0" smtClean="0"/>
            <a:t>Inicio precoz de las relaciones sexuales por presión social</a:t>
          </a:r>
          <a:endParaRPr lang="es-MX" sz="2000" b="1" dirty="0"/>
        </a:p>
      </dgm:t>
    </dgm:pt>
    <dgm:pt modelId="{182C665A-67DA-4875-B451-A7872D20C6C4}" type="parTrans" cxnId="{A46961CF-E31A-445D-A0B3-7050744C50CD}">
      <dgm:prSet/>
      <dgm:spPr/>
      <dgm:t>
        <a:bodyPr/>
        <a:lstStyle/>
        <a:p>
          <a:endParaRPr lang="es-MX"/>
        </a:p>
      </dgm:t>
    </dgm:pt>
    <dgm:pt modelId="{E852E11B-1DFA-49A5-8D9A-E7CA37D015C3}" type="sibTrans" cxnId="{A46961CF-E31A-445D-A0B3-7050744C50CD}">
      <dgm:prSet/>
      <dgm:spPr/>
      <dgm:t>
        <a:bodyPr/>
        <a:lstStyle/>
        <a:p>
          <a:endParaRPr lang="es-MX"/>
        </a:p>
      </dgm:t>
    </dgm:pt>
    <dgm:pt modelId="{EC8CA5FC-6982-4C48-A5B5-CF2C427E8856}">
      <dgm:prSet phldrT="[Texto]" custT="1"/>
      <dgm:spPr/>
      <dgm:t>
        <a:bodyPr/>
        <a:lstStyle/>
        <a:p>
          <a:r>
            <a:rPr lang="es-MX" sz="3200" dirty="0" smtClean="0"/>
            <a:t>Carencia afectiva</a:t>
          </a:r>
          <a:endParaRPr lang="es-MX" sz="3200" dirty="0"/>
        </a:p>
      </dgm:t>
    </dgm:pt>
    <dgm:pt modelId="{F94E3456-702D-4F42-8490-0E56595CE019}" type="parTrans" cxnId="{B104404A-0860-4FD1-84DC-4C47115B4CD9}">
      <dgm:prSet/>
      <dgm:spPr/>
      <dgm:t>
        <a:bodyPr/>
        <a:lstStyle/>
        <a:p>
          <a:endParaRPr lang="es-MX"/>
        </a:p>
      </dgm:t>
    </dgm:pt>
    <dgm:pt modelId="{EF86EE7C-952C-480E-97C2-5148DC555E56}" type="sibTrans" cxnId="{B104404A-0860-4FD1-84DC-4C47115B4CD9}">
      <dgm:prSet/>
      <dgm:spPr/>
      <dgm:t>
        <a:bodyPr/>
        <a:lstStyle/>
        <a:p>
          <a:endParaRPr lang="es-MX"/>
        </a:p>
      </dgm:t>
    </dgm:pt>
    <dgm:pt modelId="{3FE6A1C5-8E97-44B5-BD41-52C36F9EE46A}">
      <dgm:prSet phldrT="[Texto]" custT="1"/>
      <dgm:spPr/>
      <dgm:t>
        <a:bodyPr/>
        <a:lstStyle/>
        <a:p>
          <a:r>
            <a:rPr lang="es-MX" sz="3200" dirty="0" smtClean="0"/>
            <a:t>Descuido de los padres</a:t>
          </a:r>
          <a:endParaRPr lang="es-MX" sz="3200" dirty="0"/>
        </a:p>
      </dgm:t>
    </dgm:pt>
    <dgm:pt modelId="{75ECA579-84D3-45FB-8F0F-5F8843B01BE9}" type="parTrans" cxnId="{1F99FF8B-7AE1-45BE-AAC7-FF47C3EC0988}">
      <dgm:prSet/>
      <dgm:spPr/>
      <dgm:t>
        <a:bodyPr/>
        <a:lstStyle/>
        <a:p>
          <a:endParaRPr lang="es-MX"/>
        </a:p>
      </dgm:t>
    </dgm:pt>
    <dgm:pt modelId="{3B800AFA-35A7-4553-8A98-462ADF32C4AA}" type="sibTrans" cxnId="{1F99FF8B-7AE1-45BE-AAC7-FF47C3EC0988}">
      <dgm:prSet/>
      <dgm:spPr/>
      <dgm:t>
        <a:bodyPr/>
        <a:lstStyle/>
        <a:p>
          <a:endParaRPr lang="es-MX"/>
        </a:p>
      </dgm:t>
    </dgm:pt>
    <dgm:pt modelId="{7B97E8E3-3AE8-42E6-A8C9-0F83F54E31C5}">
      <dgm:prSet phldrT="[Texto]" custT="1"/>
      <dgm:spPr/>
      <dgm:t>
        <a:bodyPr/>
        <a:lstStyle/>
        <a:p>
          <a:r>
            <a:rPr lang="es-MX" sz="2400" dirty="0" smtClean="0"/>
            <a:t>Baja autoestima</a:t>
          </a:r>
          <a:endParaRPr lang="es-MX" sz="2400" dirty="0"/>
        </a:p>
      </dgm:t>
    </dgm:pt>
    <dgm:pt modelId="{02CB7DBA-7B32-4BE1-9D68-228EE8C9D13C}" type="parTrans" cxnId="{8DB0131C-7A4E-45E0-898C-4F322E2ABC34}">
      <dgm:prSet/>
      <dgm:spPr/>
      <dgm:t>
        <a:bodyPr/>
        <a:lstStyle/>
        <a:p>
          <a:endParaRPr lang="es-MX"/>
        </a:p>
      </dgm:t>
    </dgm:pt>
    <dgm:pt modelId="{F35AF3D5-3720-4B75-BF1C-90F587A89FAA}" type="sibTrans" cxnId="{8DB0131C-7A4E-45E0-898C-4F322E2ABC34}">
      <dgm:prSet/>
      <dgm:spPr/>
      <dgm:t>
        <a:bodyPr/>
        <a:lstStyle/>
        <a:p>
          <a:endParaRPr lang="es-MX"/>
        </a:p>
      </dgm:t>
    </dgm:pt>
    <dgm:pt modelId="{F2F4FDA0-A691-4197-8E4E-D8B5DE1C0714}">
      <dgm:prSet phldrT="[Texto]" custT="1"/>
      <dgm:spPr/>
      <dgm:t>
        <a:bodyPr/>
        <a:lstStyle/>
        <a:p>
          <a:r>
            <a:rPr lang="es-MX" sz="2000" b="1" dirty="0" smtClean="0"/>
            <a:t>Uso inadecuado de los anticonceptivos</a:t>
          </a:r>
          <a:endParaRPr lang="es-MX" sz="2000" b="1" dirty="0"/>
        </a:p>
      </dgm:t>
    </dgm:pt>
    <dgm:pt modelId="{393E6F99-43B6-49F3-B98D-72BA7E44A319}" type="parTrans" cxnId="{D7CE8079-B4F7-4EF1-8CAC-5070BCCA2147}">
      <dgm:prSet/>
      <dgm:spPr/>
      <dgm:t>
        <a:bodyPr/>
        <a:lstStyle/>
        <a:p>
          <a:endParaRPr lang="es-MX"/>
        </a:p>
      </dgm:t>
    </dgm:pt>
    <dgm:pt modelId="{FF4E50BF-E0D1-463F-9066-74A31E58A8AF}" type="sibTrans" cxnId="{D7CE8079-B4F7-4EF1-8CAC-5070BCCA2147}">
      <dgm:prSet/>
      <dgm:spPr/>
      <dgm:t>
        <a:bodyPr/>
        <a:lstStyle/>
        <a:p>
          <a:endParaRPr lang="es-MX"/>
        </a:p>
      </dgm:t>
    </dgm:pt>
    <dgm:pt modelId="{F9EA60B2-7C16-4CAB-8638-D469B3CD3FA1}">
      <dgm:prSet custT="1"/>
      <dgm:spPr/>
      <dgm:t>
        <a:bodyPr/>
        <a:lstStyle/>
        <a:p>
          <a:r>
            <a:rPr lang="es-MX" sz="3600" dirty="0" smtClean="0"/>
            <a:t>Curiosidad</a:t>
          </a:r>
          <a:endParaRPr lang="es-MX" sz="3600" dirty="0"/>
        </a:p>
      </dgm:t>
    </dgm:pt>
    <dgm:pt modelId="{D3E59A49-4FC6-48EE-A98E-4E2AE029A811}" type="parTrans" cxnId="{EE4A7256-5BDF-4A63-9C41-08B06964F2AA}">
      <dgm:prSet/>
      <dgm:spPr/>
      <dgm:t>
        <a:bodyPr/>
        <a:lstStyle/>
        <a:p>
          <a:endParaRPr lang="es-MX"/>
        </a:p>
      </dgm:t>
    </dgm:pt>
    <dgm:pt modelId="{D9093838-4DAF-4E07-A44F-11A01F793BB9}" type="sibTrans" cxnId="{EE4A7256-5BDF-4A63-9C41-08B06964F2AA}">
      <dgm:prSet/>
      <dgm:spPr/>
      <dgm:t>
        <a:bodyPr/>
        <a:lstStyle/>
        <a:p>
          <a:endParaRPr lang="es-MX"/>
        </a:p>
      </dgm:t>
    </dgm:pt>
    <dgm:pt modelId="{5DA09AAA-EAFC-464B-A090-0831A7DDD715}" type="pres">
      <dgm:prSet presAssocID="{7913F1D0-B808-4128-9CC3-997250B70703}" presName="diagram" presStyleCnt="0">
        <dgm:presLayoutVars>
          <dgm:dir/>
          <dgm:resizeHandles val="exact"/>
        </dgm:presLayoutVars>
      </dgm:prSet>
      <dgm:spPr/>
      <dgm:t>
        <a:bodyPr/>
        <a:lstStyle/>
        <a:p>
          <a:endParaRPr lang="es-MX"/>
        </a:p>
      </dgm:t>
    </dgm:pt>
    <dgm:pt modelId="{FD39942A-E438-4FA7-B3BD-9E8838A361DF}" type="pres">
      <dgm:prSet presAssocID="{2102F24D-0903-42AE-8C4D-80983826356A}" presName="node" presStyleLbl="node1" presStyleIdx="0" presStyleCnt="6" custScaleX="85686" custScaleY="73968">
        <dgm:presLayoutVars>
          <dgm:bulletEnabled val="1"/>
        </dgm:presLayoutVars>
      </dgm:prSet>
      <dgm:spPr/>
      <dgm:t>
        <a:bodyPr/>
        <a:lstStyle/>
        <a:p>
          <a:endParaRPr lang="es-MX"/>
        </a:p>
      </dgm:t>
    </dgm:pt>
    <dgm:pt modelId="{81599E35-6542-4E74-BE33-EFA5A64CEC5D}" type="pres">
      <dgm:prSet presAssocID="{E852E11B-1DFA-49A5-8D9A-E7CA37D015C3}" presName="sibTrans" presStyleCnt="0"/>
      <dgm:spPr/>
      <dgm:t>
        <a:bodyPr/>
        <a:lstStyle/>
        <a:p>
          <a:endParaRPr lang="es-MX"/>
        </a:p>
      </dgm:t>
    </dgm:pt>
    <dgm:pt modelId="{346EB7AD-323F-49AC-A077-00BFA306CA5C}" type="pres">
      <dgm:prSet presAssocID="{EC8CA5FC-6982-4C48-A5B5-CF2C427E8856}" presName="node" presStyleLbl="node1" presStyleIdx="1" presStyleCnt="6" custScaleX="79433" custScaleY="78440">
        <dgm:presLayoutVars>
          <dgm:bulletEnabled val="1"/>
        </dgm:presLayoutVars>
      </dgm:prSet>
      <dgm:spPr/>
      <dgm:t>
        <a:bodyPr/>
        <a:lstStyle/>
        <a:p>
          <a:endParaRPr lang="es-MX"/>
        </a:p>
      </dgm:t>
    </dgm:pt>
    <dgm:pt modelId="{77EC4DED-48BD-402C-989B-8EAD610CD400}" type="pres">
      <dgm:prSet presAssocID="{EF86EE7C-952C-480E-97C2-5148DC555E56}" presName="sibTrans" presStyleCnt="0"/>
      <dgm:spPr/>
      <dgm:t>
        <a:bodyPr/>
        <a:lstStyle/>
        <a:p>
          <a:endParaRPr lang="es-MX"/>
        </a:p>
      </dgm:t>
    </dgm:pt>
    <dgm:pt modelId="{CE6C719F-A224-4122-B995-A2B05982A09D}" type="pres">
      <dgm:prSet presAssocID="{3FE6A1C5-8E97-44B5-BD41-52C36F9EE46A}" presName="node" presStyleLbl="node1" presStyleIdx="2" presStyleCnt="6">
        <dgm:presLayoutVars>
          <dgm:bulletEnabled val="1"/>
        </dgm:presLayoutVars>
      </dgm:prSet>
      <dgm:spPr/>
      <dgm:t>
        <a:bodyPr/>
        <a:lstStyle/>
        <a:p>
          <a:endParaRPr lang="es-MX"/>
        </a:p>
      </dgm:t>
    </dgm:pt>
    <dgm:pt modelId="{4071E2A1-7262-473D-BC49-E9E5644C53BB}" type="pres">
      <dgm:prSet presAssocID="{3B800AFA-35A7-4553-8A98-462ADF32C4AA}" presName="sibTrans" presStyleCnt="0"/>
      <dgm:spPr/>
      <dgm:t>
        <a:bodyPr/>
        <a:lstStyle/>
        <a:p>
          <a:endParaRPr lang="es-MX"/>
        </a:p>
      </dgm:t>
    </dgm:pt>
    <dgm:pt modelId="{29BBC4DE-7D06-4B72-83A1-46B45280BDB7}" type="pres">
      <dgm:prSet presAssocID="{7B97E8E3-3AE8-42E6-A8C9-0F83F54E31C5}" presName="node" presStyleLbl="node1" presStyleIdx="3" presStyleCnt="6" custScaleX="84418" custScaleY="88287" custLinFactNeighborX="757" custLinFactNeighborY="3783">
        <dgm:presLayoutVars>
          <dgm:bulletEnabled val="1"/>
        </dgm:presLayoutVars>
      </dgm:prSet>
      <dgm:spPr/>
      <dgm:t>
        <a:bodyPr/>
        <a:lstStyle/>
        <a:p>
          <a:endParaRPr lang="es-MX"/>
        </a:p>
      </dgm:t>
    </dgm:pt>
    <dgm:pt modelId="{327D9F27-E5FF-4F22-8F0B-AA2B27DD63CA}" type="pres">
      <dgm:prSet presAssocID="{F35AF3D5-3720-4B75-BF1C-90F587A89FAA}" presName="sibTrans" presStyleCnt="0"/>
      <dgm:spPr/>
      <dgm:t>
        <a:bodyPr/>
        <a:lstStyle/>
        <a:p>
          <a:endParaRPr lang="es-MX"/>
        </a:p>
      </dgm:t>
    </dgm:pt>
    <dgm:pt modelId="{B35CFC9A-B8C5-4F6D-B77A-7D67786E0E8F}" type="pres">
      <dgm:prSet presAssocID="{F2F4FDA0-A691-4197-8E4E-D8B5DE1C0714}" presName="node" presStyleLbl="node1" presStyleIdx="4" presStyleCnt="6" custScaleX="85011" custScaleY="73635" custLinFactNeighborX="428" custLinFactNeighborY="-1469">
        <dgm:presLayoutVars>
          <dgm:bulletEnabled val="1"/>
        </dgm:presLayoutVars>
      </dgm:prSet>
      <dgm:spPr/>
      <dgm:t>
        <a:bodyPr/>
        <a:lstStyle/>
        <a:p>
          <a:endParaRPr lang="es-MX"/>
        </a:p>
      </dgm:t>
    </dgm:pt>
    <dgm:pt modelId="{EE9AB853-E648-44E1-AD3B-0DB016E1C60D}" type="pres">
      <dgm:prSet presAssocID="{FF4E50BF-E0D1-463F-9066-74A31E58A8AF}" presName="sibTrans" presStyleCnt="0"/>
      <dgm:spPr/>
      <dgm:t>
        <a:bodyPr/>
        <a:lstStyle/>
        <a:p>
          <a:endParaRPr lang="es-MX"/>
        </a:p>
      </dgm:t>
    </dgm:pt>
    <dgm:pt modelId="{250773A2-E87F-45E4-B06E-7735DDADFDEF}" type="pres">
      <dgm:prSet presAssocID="{F9EA60B2-7C16-4CAB-8638-D469B3CD3FA1}" presName="node" presStyleLbl="node1" presStyleIdx="5" presStyleCnt="6" custScaleX="99277" custScaleY="70058">
        <dgm:presLayoutVars>
          <dgm:bulletEnabled val="1"/>
        </dgm:presLayoutVars>
      </dgm:prSet>
      <dgm:spPr/>
      <dgm:t>
        <a:bodyPr/>
        <a:lstStyle/>
        <a:p>
          <a:endParaRPr lang="es-MX"/>
        </a:p>
      </dgm:t>
    </dgm:pt>
  </dgm:ptLst>
  <dgm:cxnLst>
    <dgm:cxn modelId="{B104404A-0860-4FD1-84DC-4C47115B4CD9}" srcId="{7913F1D0-B808-4128-9CC3-997250B70703}" destId="{EC8CA5FC-6982-4C48-A5B5-CF2C427E8856}" srcOrd="1" destOrd="0" parTransId="{F94E3456-702D-4F42-8490-0E56595CE019}" sibTransId="{EF86EE7C-952C-480E-97C2-5148DC555E56}"/>
    <dgm:cxn modelId="{D7CE8079-B4F7-4EF1-8CAC-5070BCCA2147}" srcId="{7913F1D0-B808-4128-9CC3-997250B70703}" destId="{F2F4FDA0-A691-4197-8E4E-D8B5DE1C0714}" srcOrd="4" destOrd="0" parTransId="{393E6F99-43B6-49F3-B98D-72BA7E44A319}" sibTransId="{FF4E50BF-E0D1-463F-9066-74A31E58A8AF}"/>
    <dgm:cxn modelId="{A46961CF-E31A-445D-A0B3-7050744C50CD}" srcId="{7913F1D0-B808-4128-9CC3-997250B70703}" destId="{2102F24D-0903-42AE-8C4D-80983826356A}" srcOrd="0" destOrd="0" parTransId="{182C665A-67DA-4875-B451-A7872D20C6C4}" sibTransId="{E852E11B-1DFA-49A5-8D9A-E7CA37D015C3}"/>
    <dgm:cxn modelId="{195B267F-A2EA-4E5A-B69D-D0C389772BCB}" type="presOf" srcId="{7B97E8E3-3AE8-42E6-A8C9-0F83F54E31C5}" destId="{29BBC4DE-7D06-4B72-83A1-46B45280BDB7}" srcOrd="0" destOrd="0" presId="urn:microsoft.com/office/officeart/2005/8/layout/default#1"/>
    <dgm:cxn modelId="{C5320972-BB68-4462-8831-43EFE57ED6B1}" type="presOf" srcId="{7913F1D0-B808-4128-9CC3-997250B70703}" destId="{5DA09AAA-EAFC-464B-A090-0831A7DDD715}" srcOrd="0" destOrd="0" presId="urn:microsoft.com/office/officeart/2005/8/layout/default#1"/>
    <dgm:cxn modelId="{3ABEC190-D341-4AE0-827C-9CC7DE203D49}" type="presOf" srcId="{3FE6A1C5-8E97-44B5-BD41-52C36F9EE46A}" destId="{CE6C719F-A224-4122-B995-A2B05982A09D}" srcOrd="0" destOrd="0" presId="urn:microsoft.com/office/officeart/2005/8/layout/default#1"/>
    <dgm:cxn modelId="{31C89C4F-A1DA-45A2-8F37-A5B69354B7A0}" type="presOf" srcId="{EC8CA5FC-6982-4C48-A5B5-CF2C427E8856}" destId="{346EB7AD-323F-49AC-A077-00BFA306CA5C}" srcOrd="0" destOrd="0" presId="urn:microsoft.com/office/officeart/2005/8/layout/default#1"/>
    <dgm:cxn modelId="{EE4A7256-5BDF-4A63-9C41-08B06964F2AA}" srcId="{7913F1D0-B808-4128-9CC3-997250B70703}" destId="{F9EA60B2-7C16-4CAB-8638-D469B3CD3FA1}" srcOrd="5" destOrd="0" parTransId="{D3E59A49-4FC6-48EE-A98E-4E2AE029A811}" sibTransId="{D9093838-4DAF-4E07-A44F-11A01F793BB9}"/>
    <dgm:cxn modelId="{1F99FF8B-7AE1-45BE-AAC7-FF47C3EC0988}" srcId="{7913F1D0-B808-4128-9CC3-997250B70703}" destId="{3FE6A1C5-8E97-44B5-BD41-52C36F9EE46A}" srcOrd="2" destOrd="0" parTransId="{75ECA579-84D3-45FB-8F0F-5F8843B01BE9}" sibTransId="{3B800AFA-35A7-4553-8A98-462ADF32C4AA}"/>
    <dgm:cxn modelId="{269E6D1A-781D-4A2B-BE38-F9D8B9D29F23}" type="presOf" srcId="{F2F4FDA0-A691-4197-8E4E-D8B5DE1C0714}" destId="{B35CFC9A-B8C5-4F6D-B77A-7D67786E0E8F}" srcOrd="0" destOrd="0" presId="urn:microsoft.com/office/officeart/2005/8/layout/default#1"/>
    <dgm:cxn modelId="{8DB0131C-7A4E-45E0-898C-4F322E2ABC34}" srcId="{7913F1D0-B808-4128-9CC3-997250B70703}" destId="{7B97E8E3-3AE8-42E6-A8C9-0F83F54E31C5}" srcOrd="3" destOrd="0" parTransId="{02CB7DBA-7B32-4BE1-9D68-228EE8C9D13C}" sibTransId="{F35AF3D5-3720-4B75-BF1C-90F587A89FAA}"/>
    <dgm:cxn modelId="{364D419F-7ABC-4D67-A9CE-6EECC306F49F}" type="presOf" srcId="{F9EA60B2-7C16-4CAB-8638-D469B3CD3FA1}" destId="{250773A2-E87F-45E4-B06E-7735DDADFDEF}" srcOrd="0" destOrd="0" presId="urn:microsoft.com/office/officeart/2005/8/layout/default#1"/>
    <dgm:cxn modelId="{8DFD75F3-E7AD-4365-8672-D480CC68C29C}" type="presOf" srcId="{2102F24D-0903-42AE-8C4D-80983826356A}" destId="{FD39942A-E438-4FA7-B3BD-9E8838A361DF}" srcOrd="0" destOrd="0" presId="urn:microsoft.com/office/officeart/2005/8/layout/default#1"/>
    <dgm:cxn modelId="{3DC7B4A3-1FC6-4805-B96A-1F6847824C1E}" type="presParOf" srcId="{5DA09AAA-EAFC-464B-A090-0831A7DDD715}" destId="{FD39942A-E438-4FA7-B3BD-9E8838A361DF}" srcOrd="0" destOrd="0" presId="urn:microsoft.com/office/officeart/2005/8/layout/default#1"/>
    <dgm:cxn modelId="{D30E57FC-639B-41E6-B07D-6280919DEA87}" type="presParOf" srcId="{5DA09AAA-EAFC-464B-A090-0831A7DDD715}" destId="{81599E35-6542-4E74-BE33-EFA5A64CEC5D}" srcOrd="1" destOrd="0" presId="urn:microsoft.com/office/officeart/2005/8/layout/default#1"/>
    <dgm:cxn modelId="{2F06FBFC-9C3A-4D11-8AF7-207212638158}" type="presParOf" srcId="{5DA09AAA-EAFC-464B-A090-0831A7DDD715}" destId="{346EB7AD-323F-49AC-A077-00BFA306CA5C}" srcOrd="2" destOrd="0" presId="urn:microsoft.com/office/officeart/2005/8/layout/default#1"/>
    <dgm:cxn modelId="{B838F9C1-B0FB-4FB2-BD28-5C95E47D2543}" type="presParOf" srcId="{5DA09AAA-EAFC-464B-A090-0831A7DDD715}" destId="{77EC4DED-48BD-402C-989B-8EAD610CD400}" srcOrd="3" destOrd="0" presId="urn:microsoft.com/office/officeart/2005/8/layout/default#1"/>
    <dgm:cxn modelId="{1222F339-1AA1-47C3-ABDD-77F5114F009C}" type="presParOf" srcId="{5DA09AAA-EAFC-464B-A090-0831A7DDD715}" destId="{CE6C719F-A224-4122-B995-A2B05982A09D}" srcOrd="4" destOrd="0" presId="urn:microsoft.com/office/officeart/2005/8/layout/default#1"/>
    <dgm:cxn modelId="{A453CCF6-9EBA-436E-AEFB-D7D0CBADED28}" type="presParOf" srcId="{5DA09AAA-EAFC-464B-A090-0831A7DDD715}" destId="{4071E2A1-7262-473D-BC49-E9E5644C53BB}" srcOrd="5" destOrd="0" presId="urn:microsoft.com/office/officeart/2005/8/layout/default#1"/>
    <dgm:cxn modelId="{13E255F8-3C6A-4B5B-9D45-16F2464773D6}" type="presParOf" srcId="{5DA09AAA-EAFC-464B-A090-0831A7DDD715}" destId="{29BBC4DE-7D06-4B72-83A1-46B45280BDB7}" srcOrd="6" destOrd="0" presId="urn:microsoft.com/office/officeart/2005/8/layout/default#1"/>
    <dgm:cxn modelId="{58D4804C-7213-463F-BF21-A11F3A2B087B}" type="presParOf" srcId="{5DA09AAA-EAFC-464B-A090-0831A7DDD715}" destId="{327D9F27-E5FF-4F22-8F0B-AA2B27DD63CA}" srcOrd="7" destOrd="0" presId="urn:microsoft.com/office/officeart/2005/8/layout/default#1"/>
    <dgm:cxn modelId="{BEE477C1-013F-483F-87EF-CDE9AD959D17}" type="presParOf" srcId="{5DA09AAA-EAFC-464B-A090-0831A7DDD715}" destId="{B35CFC9A-B8C5-4F6D-B77A-7D67786E0E8F}" srcOrd="8" destOrd="0" presId="urn:microsoft.com/office/officeart/2005/8/layout/default#1"/>
    <dgm:cxn modelId="{C6DA59B1-6912-4AA1-9CDC-D1C9E1BEE607}" type="presParOf" srcId="{5DA09AAA-EAFC-464B-A090-0831A7DDD715}" destId="{EE9AB853-E648-44E1-AD3B-0DB016E1C60D}" srcOrd="9" destOrd="0" presId="urn:microsoft.com/office/officeart/2005/8/layout/default#1"/>
    <dgm:cxn modelId="{EE9298E4-4CFB-4AEA-91D7-132AEBF3E955}" type="presParOf" srcId="{5DA09AAA-EAFC-464B-A090-0831A7DDD715}" destId="{250773A2-E87F-45E4-B06E-7735DDADFDEF}" srcOrd="10" destOrd="0" presId="urn:microsoft.com/office/officeart/2005/8/layout/defaul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E82E11-A7C5-4E2C-8A91-E3FAE46486CB}"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s-MX"/>
        </a:p>
      </dgm:t>
    </dgm:pt>
    <dgm:pt modelId="{15CD0F4C-707C-4FA4-A1DF-EC3695F6B9FC}">
      <dgm:prSet phldrT="[Texto]" custT="1">
        <dgm:style>
          <a:lnRef idx="1">
            <a:schemeClr val="accent3"/>
          </a:lnRef>
          <a:fillRef idx="3">
            <a:schemeClr val="accent3"/>
          </a:fillRef>
          <a:effectRef idx="2">
            <a:schemeClr val="accent3"/>
          </a:effectRef>
          <a:fontRef idx="minor">
            <a:schemeClr val="lt1"/>
          </a:fontRef>
        </dgm:style>
      </dgm:prSet>
      <dgm:spPr/>
      <dgm:t>
        <a:bodyPr/>
        <a:lstStyle/>
        <a:p>
          <a:r>
            <a:rPr lang="es-MX" sz="1600" b="1" dirty="0" smtClean="0"/>
            <a:t>Fortalecimiento de los vínculos familiares</a:t>
          </a:r>
          <a:endParaRPr lang="es-MX" sz="1600" b="1" dirty="0"/>
        </a:p>
      </dgm:t>
    </dgm:pt>
    <dgm:pt modelId="{AE78431E-3F17-4ED1-845E-116047015C6B}" type="parTrans" cxnId="{2BEEE239-245E-4EA2-9A18-6C1073B33DD2}">
      <dgm:prSet/>
      <dgm:spPr/>
      <dgm:t>
        <a:bodyPr/>
        <a:lstStyle/>
        <a:p>
          <a:endParaRPr lang="es-MX"/>
        </a:p>
      </dgm:t>
    </dgm:pt>
    <dgm:pt modelId="{763FFC0B-EEC7-4554-B0BB-53B5F287A420}" type="sibTrans" cxnId="{2BEEE239-245E-4EA2-9A18-6C1073B33DD2}">
      <dgm:prSet/>
      <dgm:spPr/>
      <dgm:t>
        <a:bodyPr/>
        <a:lstStyle/>
        <a:p>
          <a:endParaRPr lang="es-MX"/>
        </a:p>
      </dgm:t>
    </dgm:pt>
    <dgm:pt modelId="{83141198-2C69-4315-9C62-7E13F027F2EB}">
      <dgm:prSet phldrT="[Texto]">
        <dgm:style>
          <a:lnRef idx="0">
            <a:schemeClr val="accent5"/>
          </a:lnRef>
          <a:fillRef idx="3">
            <a:schemeClr val="accent5"/>
          </a:fillRef>
          <a:effectRef idx="3">
            <a:schemeClr val="accent5"/>
          </a:effectRef>
          <a:fontRef idx="minor">
            <a:schemeClr val="lt1"/>
          </a:fontRef>
        </dgm:style>
      </dgm:prSet>
      <dgm:spPr/>
      <dgm:t>
        <a:bodyPr/>
        <a:lstStyle/>
        <a:p>
          <a:r>
            <a:rPr lang="es-MX" b="1" dirty="0" smtClean="0"/>
            <a:t>Prevención entre iguales</a:t>
          </a:r>
          <a:endParaRPr lang="es-MX" b="1" dirty="0"/>
        </a:p>
      </dgm:t>
    </dgm:pt>
    <dgm:pt modelId="{3EA0815F-7055-444E-9AF1-07A8D197F6B0}" type="parTrans" cxnId="{01D6DB3E-82CF-418B-A0AD-913E9A44AF2D}">
      <dgm:prSet/>
      <dgm:spPr/>
      <dgm:t>
        <a:bodyPr/>
        <a:lstStyle/>
        <a:p>
          <a:endParaRPr lang="es-MX"/>
        </a:p>
      </dgm:t>
    </dgm:pt>
    <dgm:pt modelId="{902F948A-3BDD-43FE-98C6-2EF9010342FA}" type="sibTrans" cxnId="{01D6DB3E-82CF-418B-A0AD-913E9A44AF2D}">
      <dgm:prSet/>
      <dgm:spPr/>
      <dgm:t>
        <a:bodyPr/>
        <a:lstStyle/>
        <a:p>
          <a:endParaRPr lang="es-MX"/>
        </a:p>
      </dgm:t>
    </dgm:pt>
    <dgm:pt modelId="{4EC98113-205E-429E-B462-279D0B36BD32}">
      <dgm:prSet phldrT="[Texto]">
        <dgm:style>
          <a:lnRef idx="1">
            <a:schemeClr val="accent2"/>
          </a:lnRef>
          <a:fillRef idx="2">
            <a:schemeClr val="accent2"/>
          </a:fillRef>
          <a:effectRef idx="1">
            <a:schemeClr val="accent2"/>
          </a:effectRef>
          <a:fontRef idx="minor">
            <a:schemeClr val="dk1"/>
          </a:fontRef>
        </dgm:style>
      </dgm:prSet>
      <dgm:spPr/>
      <dgm:t>
        <a:bodyPr/>
        <a:lstStyle/>
        <a:p>
          <a:r>
            <a:rPr lang="es-MX" b="1" dirty="0" smtClean="0">
              <a:solidFill>
                <a:schemeClr val="bg1"/>
              </a:solidFill>
            </a:rPr>
            <a:t>Educación para la prevención</a:t>
          </a:r>
          <a:endParaRPr lang="es-MX" b="1" dirty="0">
            <a:solidFill>
              <a:schemeClr val="bg1"/>
            </a:solidFill>
          </a:endParaRPr>
        </a:p>
      </dgm:t>
    </dgm:pt>
    <dgm:pt modelId="{0AF538B9-EFEB-4518-9512-293F1CE3B4AE}" type="parTrans" cxnId="{848AE178-ABB3-4B78-96A7-B25F5D403B9F}">
      <dgm:prSet/>
      <dgm:spPr/>
      <dgm:t>
        <a:bodyPr/>
        <a:lstStyle/>
        <a:p>
          <a:endParaRPr lang="es-MX"/>
        </a:p>
      </dgm:t>
    </dgm:pt>
    <dgm:pt modelId="{E13FF524-19C9-414E-AEE2-8DAA88D3831B}" type="sibTrans" cxnId="{848AE178-ABB3-4B78-96A7-B25F5D403B9F}">
      <dgm:prSet/>
      <dgm:spPr/>
      <dgm:t>
        <a:bodyPr/>
        <a:lstStyle/>
        <a:p>
          <a:endParaRPr lang="es-MX"/>
        </a:p>
      </dgm:t>
    </dgm:pt>
    <dgm:pt modelId="{20B6306B-980D-42BA-884A-53EE14A9313D}">
      <dgm:prSet phldrT="[Texto]">
        <dgm:style>
          <a:lnRef idx="0">
            <a:schemeClr val="accent4"/>
          </a:lnRef>
          <a:fillRef idx="3">
            <a:schemeClr val="accent4"/>
          </a:fillRef>
          <a:effectRef idx="3">
            <a:schemeClr val="accent4"/>
          </a:effectRef>
          <a:fontRef idx="minor">
            <a:schemeClr val="lt1"/>
          </a:fontRef>
        </dgm:style>
      </dgm:prSet>
      <dgm:spPr/>
      <dgm:t>
        <a:bodyPr/>
        <a:lstStyle/>
        <a:p>
          <a:r>
            <a:rPr lang="es-MX" b="1" dirty="0" smtClean="0"/>
            <a:t>Cultura y deporte Para la prevención</a:t>
          </a:r>
          <a:endParaRPr lang="es-MX" b="1" dirty="0"/>
        </a:p>
      </dgm:t>
    </dgm:pt>
    <dgm:pt modelId="{365F0AF4-E5D2-47EE-8194-C30076202B34}" type="parTrans" cxnId="{D17C1F39-5315-47DC-A1ED-66ED614D5DE2}">
      <dgm:prSet/>
      <dgm:spPr/>
      <dgm:t>
        <a:bodyPr/>
        <a:lstStyle/>
        <a:p>
          <a:endParaRPr lang="es-MX"/>
        </a:p>
      </dgm:t>
    </dgm:pt>
    <dgm:pt modelId="{5DEFAF95-F527-49CF-9334-2C9990B3F598}" type="sibTrans" cxnId="{D17C1F39-5315-47DC-A1ED-66ED614D5DE2}">
      <dgm:prSet/>
      <dgm:spPr/>
      <dgm:t>
        <a:bodyPr/>
        <a:lstStyle/>
        <a:p>
          <a:endParaRPr lang="es-MX"/>
        </a:p>
      </dgm:t>
    </dgm:pt>
    <dgm:pt modelId="{4D10BF5F-DF47-40ED-9516-C4D5B6DBB464}">
      <dgm:prSet phldrT="[Texto]">
        <dgm:style>
          <a:lnRef idx="0">
            <a:schemeClr val="accent2"/>
          </a:lnRef>
          <a:fillRef idx="3">
            <a:schemeClr val="accent2"/>
          </a:fillRef>
          <a:effectRef idx="3">
            <a:schemeClr val="accent2"/>
          </a:effectRef>
          <a:fontRef idx="minor">
            <a:schemeClr val="lt1"/>
          </a:fontRef>
        </dgm:style>
      </dgm:prSet>
      <dgm:spPr/>
      <dgm:t>
        <a:bodyPr/>
        <a:lstStyle/>
        <a:p>
          <a:r>
            <a:rPr lang="es-MX" b="1" dirty="0" smtClean="0"/>
            <a:t>Empatía para la prevención</a:t>
          </a:r>
          <a:endParaRPr lang="es-MX" b="1" dirty="0"/>
        </a:p>
      </dgm:t>
    </dgm:pt>
    <dgm:pt modelId="{68452549-67A4-414A-9F37-E50E7F6339AB}" type="parTrans" cxnId="{7909B56D-C02C-4229-9B04-EAF4FF3A76CA}">
      <dgm:prSet/>
      <dgm:spPr/>
      <dgm:t>
        <a:bodyPr/>
        <a:lstStyle/>
        <a:p>
          <a:endParaRPr lang="es-MX"/>
        </a:p>
      </dgm:t>
    </dgm:pt>
    <dgm:pt modelId="{7074751B-0CC2-48DD-8916-0C42E83E8C2A}" type="sibTrans" cxnId="{7909B56D-C02C-4229-9B04-EAF4FF3A76CA}">
      <dgm:prSet/>
      <dgm:spPr/>
      <dgm:t>
        <a:bodyPr/>
        <a:lstStyle/>
        <a:p>
          <a:endParaRPr lang="es-MX"/>
        </a:p>
      </dgm:t>
    </dgm:pt>
    <dgm:pt modelId="{77AD35F5-E49E-4BD4-9542-1A450EEF05BD}" type="pres">
      <dgm:prSet presAssocID="{64E82E11-A7C5-4E2C-8A91-E3FAE46486CB}" presName="cycle" presStyleCnt="0">
        <dgm:presLayoutVars>
          <dgm:dir/>
          <dgm:resizeHandles val="exact"/>
        </dgm:presLayoutVars>
      </dgm:prSet>
      <dgm:spPr/>
      <dgm:t>
        <a:bodyPr/>
        <a:lstStyle/>
        <a:p>
          <a:endParaRPr lang="es-MX"/>
        </a:p>
      </dgm:t>
    </dgm:pt>
    <dgm:pt modelId="{23D7B3CD-0317-4D83-A170-926782E855C9}" type="pres">
      <dgm:prSet presAssocID="{15CD0F4C-707C-4FA4-A1DF-EC3695F6B9FC}" presName="node" presStyleLbl="node1" presStyleIdx="0" presStyleCnt="5" custScaleX="135511" custScaleY="119388">
        <dgm:presLayoutVars>
          <dgm:bulletEnabled val="1"/>
        </dgm:presLayoutVars>
      </dgm:prSet>
      <dgm:spPr/>
      <dgm:t>
        <a:bodyPr/>
        <a:lstStyle/>
        <a:p>
          <a:endParaRPr lang="es-MX"/>
        </a:p>
      </dgm:t>
    </dgm:pt>
    <dgm:pt modelId="{7FF88C58-BA06-439B-BCDD-1C17FD4C766C}" type="pres">
      <dgm:prSet presAssocID="{15CD0F4C-707C-4FA4-A1DF-EC3695F6B9FC}" presName="spNode" presStyleCnt="0"/>
      <dgm:spPr/>
    </dgm:pt>
    <dgm:pt modelId="{22DD5A9F-2D5B-408F-85EE-6F88A26F61A3}" type="pres">
      <dgm:prSet presAssocID="{763FFC0B-EEC7-4554-B0BB-53B5F287A420}" presName="sibTrans" presStyleLbl="sibTrans1D1" presStyleIdx="0" presStyleCnt="5"/>
      <dgm:spPr/>
      <dgm:t>
        <a:bodyPr/>
        <a:lstStyle/>
        <a:p>
          <a:endParaRPr lang="es-MX"/>
        </a:p>
      </dgm:t>
    </dgm:pt>
    <dgm:pt modelId="{CA55E506-30B3-4B03-AE63-5D6568D80F61}" type="pres">
      <dgm:prSet presAssocID="{83141198-2C69-4315-9C62-7E13F027F2EB}" presName="node" presStyleLbl="node1" presStyleIdx="1" presStyleCnt="5" custScaleX="119360" custScaleY="115604">
        <dgm:presLayoutVars>
          <dgm:bulletEnabled val="1"/>
        </dgm:presLayoutVars>
      </dgm:prSet>
      <dgm:spPr/>
      <dgm:t>
        <a:bodyPr/>
        <a:lstStyle/>
        <a:p>
          <a:endParaRPr lang="es-MX"/>
        </a:p>
      </dgm:t>
    </dgm:pt>
    <dgm:pt modelId="{F465F6E4-347F-49BB-8175-80811B4BB7DC}" type="pres">
      <dgm:prSet presAssocID="{83141198-2C69-4315-9C62-7E13F027F2EB}" presName="spNode" presStyleCnt="0"/>
      <dgm:spPr/>
    </dgm:pt>
    <dgm:pt modelId="{422B1CAE-45FF-4E8C-B337-1BCDDEFBDD84}" type="pres">
      <dgm:prSet presAssocID="{902F948A-3BDD-43FE-98C6-2EF9010342FA}" presName="sibTrans" presStyleLbl="sibTrans1D1" presStyleIdx="1" presStyleCnt="5"/>
      <dgm:spPr/>
      <dgm:t>
        <a:bodyPr/>
        <a:lstStyle/>
        <a:p>
          <a:endParaRPr lang="es-MX"/>
        </a:p>
      </dgm:t>
    </dgm:pt>
    <dgm:pt modelId="{00934F80-0AA9-428A-A879-2C21D5DE164A}" type="pres">
      <dgm:prSet presAssocID="{4EC98113-205E-429E-B462-279D0B36BD32}" presName="node" presStyleLbl="node1" presStyleIdx="2" presStyleCnt="5" custScaleX="128175" custScaleY="125699">
        <dgm:presLayoutVars>
          <dgm:bulletEnabled val="1"/>
        </dgm:presLayoutVars>
      </dgm:prSet>
      <dgm:spPr/>
      <dgm:t>
        <a:bodyPr/>
        <a:lstStyle/>
        <a:p>
          <a:endParaRPr lang="es-MX"/>
        </a:p>
      </dgm:t>
    </dgm:pt>
    <dgm:pt modelId="{EA51197A-189C-4CF6-929F-D6A53EB073F6}" type="pres">
      <dgm:prSet presAssocID="{4EC98113-205E-429E-B462-279D0B36BD32}" presName="spNode" presStyleCnt="0"/>
      <dgm:spPr/>
    </dgm:pt>
    <dgm:pt modelId="{9575831E-6030-4F94-8F9B-57E554F7C9F0}" type="pres">
      <dgm:prSet presAssocID="{E13FF524-19C9-414E-AEE2-8DAA88D3831B}" presName="sibTrans" presStyleLbl="sibTrans1D1" presStyleIdx="2" presStyleCnt="5"/>
      <dgm:spPr/>
      <dgm:t>
        <a:bodyPr/>
        <a:lstStyle/>
        <a:p>
          <a:endParaRPr lang="es-MX"/>
        </a:p>
      </dgm:t>
    </dgm:pt>
    <dgm:pt modelId="{1C747F6D-D1F6-47A6-AF5B-D13887313D2B}" type="pres">
      <dgm:prSet presAssocID="{20B6306B-980D-42BA-884A-53EE14A9313D}" presName="node" presStyleLbl="node1" presStyleIdx="3" presStyleCnt="5" custScaleX="116730" custScaleY="122267">
        <dgm:presLayoutVars>
          <dgm:bulletEnabled val="1"/>
        </dgm:presLayoutVars>
      </dgm:prSet>
      <dgm:spPr/>
      <dgm:t>
        <a:bodyPr/>
        <a:lstStyle/>
        <a:p>
          <a:endParaRPr lang="es-MX"/>
        </a:p>
      </dgm:t>
    </dgm:pt>
    <dgm:pt modelId="{21EC21C5-8BFB-4BCC-8760-DDECC6E9B466}" type="pres">
      <dgm:prSet presAssocID="{20B6306B-980D-42BA-884A-53EE14A9313D}" presName="spNode" presStyleCnt="0"/>
      <dgm:spPr/>
    </dgm:pt>
    <dgm:pt modelId="{8E52C788-7990-4725-93AE-477E55E0AC01}" type="pres">
      <dgm:prSet presAssocID="{5DEFAF95-F527-49CF-9334-2C9990B3F598}" presName="sibTrans" presStyleLbl="sibTrans1D1" presStyleIdx="3" presStyleCnt="5"/>
      <dgm:spPr/>
      <dgm:t>
        <a:bodyPr/>
        <a:lstStyle/>
        <a:p>
          <a:endParaRPr lang="es-MX"/>
        </a:p>
      </dgm:t>
    </dgm:pt>
    <dgm:pt modelId="{AF7A8AC7-120C-4DD1-9AB7-28D5EAA1C4C0}" type="pres">
      <dgm:prSet presAssocID="{4D10BF5F-DF47-40ED-9516-C4D5B6DBB464}" presName="node" presStyleLbl="node1" presStyleIdx="4" presStyleCnt="5" custScaleX="119525" custScaleY="124358">
        <dgm:presLayoutVars>
          <dgm:bulletEnabled val="1"/>
        </dgm:presLayoutVars>
      </dgm:prSet>
      <dgm:spPr/>
      <dgm:t>
        <a:bodyPr/>
        <a:lstStyle/>
        <a:p>
          <a:endParaRPr lang="es-MX"/>
        </a:p>
      </dgm:t>
    </dgm:pt>
    <dgm:pt modelId="{36C690AB-5D30-4CE4-AFF5-D8D12F3D1497}" type="pres">
      <dgm:prSet presAssocID="{4D10BF5F-DF47-40ED-9516-C4D5B6DBB464}" presName="spNode" presStyleCnt="0"/>
      <dgm:spPr/>
    </dgm:pt>
    <dgm:pt modelId="{B9A2AFB0-B849-4372-8C94-AAD187170FB8}" type="pres">
      <dgm:prSet presAssocID="{7074751B-0CC2-48DD-8916-0C42E83E8C2A}" presName="sibTrans" presStyleLbl="sibTrans1D1" presStyleIdx="4" presStyleCnt="5"/>
      <dgm:spPr/>
      <dgm:t>
        <a:bodyPr/>
        <a:lstStyle/>
        <a:p>
          <a:endParaRPr lang="es-MX"/>
        </a:p>
      </dgm:t>
    </dgm:pt>
  </dgm:ptLst>
  <dgm:cxnLst>
    <dgm:cxn modelId="{37754DD5-A226-44A7-BF78-6396223B204B}" type="presOf" srcId="{763FFC0B-EEC7-4554-B0BB-53B5F287A420}" destId="{22DD5A9F-2D5B-408F-85EE-6F88A26F61A3}" srcOrd="0" destOrd="0" presId="urn:microsoft.com/office/officeart/2005/8/layout/cycle5"/>
    <dgm:cxn modelId="{587EC071-BA0D-445B-8D39-0FC77C9B8546}" type="presOf" srcId="{4D10BF5F-DF47-40ED-9516-C4D5B6DBB464}" destId="{AF7A8AC7-120C-4DD1-9AB7-28D5EAA1C4C0}" srcOrd="0" destOrd="0" presId="urn:microsoft.com/office/officeart/2005/8/layout/cycle5"/>
    <dgm:cxn modelId="{F6D764ED-6DB8-4DCE-9EB1-F348426F31DD}" type="presOf" srcId="{5DEFAF95-F527-49CF-9334-2C9990B3F598}" destId="{8E52C788-7990-4725-93AE-477E55E0AC01}" srcOrd="0" destOrd="0" presId="urn:microsoft.com/office/officeart/2005/8/layout/cycle5"/>
    <dgm:cxn modelId="{F3D7F473-B3F6-4420-8709-C38D7300DD8F}" type="presOf" srcId="{64E82E11-A7C5-4E2C-8A91-E3FAE46486CB}" destId="{77AD35F5-E49E-4BD4-9542-1A450EEF05BD}" srcOrd="0" destOrd="0" presId="urn:microsoft.com/office/officeart/2005/8/layout/cycle5"/>
    <dgm:cxn modelId="{3B3EECE6-442C-4F79-A60F-426DD9C3AA09}" type="presOf" srcId="{4EC98113-205E-429E-B462-279D0B36BD32}" destId="{00934F80-0AA9-428A-A879-2C21D5DE164A}" srcOrd="0" destOrd="0" presId="urn:microsoft.com/office/officeart/2005/8/layout/cycle5"/>
    <dgm:cxn modelId="{395DD789-C5A2-490B-8471-7EC4BB15DFA8}" type="presOf" srcId="{7074751B-0CC2-48DD-8916-0C42E83E8C2A}" destId="{B9A2AFB0-B849-4372-8C94-AAD187170FB8}" srcOrd="0" destOrd="0" presId="urn:microsoft.com/office/officeart/2005/8/layout/cycle5"/>
    <dgm:cxn modelId="{5FCAD68D-793B-4853-8287-5A5D59AE2C74}" type="presOf" srcId="{15CD0F4C-707C-4FA4-A1DF-EC3695F6B9FC}" destId="{23D7B3CD-0317-4D83-A170-926782E855C9}" srcOrd="0" destOrd="0" presId="urn:microsoft.com/office/officeart/2005/8/layout/cycle5"/>
    <dgm:cxn modelId="{7909B56D-C02C-4229-9B04-EAF4FF3A76CA}" srcId="{64E82E11-A7C5-4E2C-8A91-E3FAE46486CB}" destId="{4D10BF5F-DF47-40ED-9516-C4D5B6DBB464}" srcOrd="4" destOrd="0" parTransId="{68452549-67A4-414A-9F37-E50E7F6339AB}" sibTransId="{7074751B-0CC2-48DD-8916-0C42E83E8C2A}"/>
    <dgm:cxn modelId="{D17C1F39-5315-47DC-A1ED-66ED614D5DE2}" srcId="{64E82E11-A7C5-4E2C-8A91-E3FAE46486CB}" destId="{20B6306B-980D-42BA-884A-53EE14A9313D}" srcOrd="3" destOrd="0" parTransId="{365F0AF4-E5D2-47EE-8194-C30076202B34}" sibTransId="{5DEFAF95-F527-49CF-9334-2C9990B3F598}"/>
    <dgm:cxn modelId="{848AE178-ABB3-4B78-96A7-B25F5D403B9F}" srcId="{64E82E11-A7C5-4E2C-8A91-E3FAE46486CB}" destId="{4EC98113-205E-429E-B462-279D0B36BD32}" srcOrd="2" destOrd="0" parTransId="{0AF538B9-EFEB-4518-9512-293F1CE3B4AE}" sibTransId="{E13FF524-19C9-414E-AEE2-8DAA88D3831B}"/>
    <dgm:cxn modelId="{81FEDF10-A438-433B-A45A-FFA4C3C08E71}" type="presOf" srcId="{E13FF524-19C9-414E-AEE2-8DAA88D3831B}" destId="{9575831E-6030-4F94-8F9B-57E554F7C9F0}" srcOrd="0" destOrd="0" presId="urn:microsoft.com/office/officeart/2005/8/layout/cycle5"/>
    <dgm:cxn modelId="{A24A5936-1592-4C49-BB49-8129DF5E1465}" type="presOf" srcId="{83141198-2C69-4315-9C62-7E13F027F2EB}" destId="{CA55E506-30B3-4B03-AE63-5D6568D80F61}" srcOrd="0" destOrd="0" presId="urn:microsoft.com/office/officeart/2005/8/layout/cycle5"/>
    <dgm:cxn modelId="{5EFE7028-C836-4B30-9A48-9E7CAD0C9207}" type="presOf" srcId="{20B6306B-980D-42BA-884A-53EE14A9313D}" destId="{1C747F6D-D1F6-47A6-AF5B-D13887313D2B}" srcOrd="0" destOrd="0" presId="urn:microsoft.com/office/officeart/2005/8/layout/cycle5"/>
    <dgm:cxn modelId="{AC1795C8-6531-457D-9236-A7A091437327}" type="presOf" srcId="{902F948A-3BDD-43FE-98C6-2EF9010342FA}" destId="{422B1CAE-45FF-4E8C-B337-1BCDDEFBDD84}" srcOrd="0" destOrd="0" presId="urn:microsoft.com/office/officeart/2005/8/layout/cycle5"/>
    <dgm:cxn modelId="{2BEEE239-245E-4EA2-9A18-6C1073B33DD2}" srcId="{64E82E11-A7C5-4E2C-8A91-E3FAE46486CB}" destId="{15CD0F4C-707C-4FA4-A1DF-EC3695F6B9FC}" srcOrd="0" destOrd="0" parTransId="{AE78431E-3F17-4ED1-845E-116047015C6B}" sibTransId="{763FFC0B-EEC7-4554-B0BB-53B5F287A420}"/>
    <dgm:cxn modelId="{01D6DB3E-82CF-418B-A0AD-913E9A44AF2D}" srcId="{64E82E11-A7C5-4E2C-8A91-E3FAE46486CB}" destId="{83141198-2C69-4315-9C62-7E13F027F2EB}" srcOrd="1" destOrd="0" parTransId="{3EA0815F-7055-444E-9AF1-07A8D197F6B0}" sibTransId="{902F948A-3BDD-43FE-98C6-2EF9010342FA}"/>
    <dgm:cxn modelId="{7EB7DF2B-28BC-447A-8C2C-115135A69D8D}" type="presParOf" srcId="{77AD35F5-E49E-4BD4-9542-1A450EEF05BD}" destId="{23D7B3CD-0317-4D83-A170-926782E855C9}" srcOrd="0" destOrd="0" presId="urn:microsoft.com/office/officeart/2005/8/layout/cycle5"/>
    <dgm:cxn modelId="{A9E14894-1A83-42EC-B886-821976E9EA4C}" type="presParOf" srcId="{77AD35F5-E49E-4BD4-9542-1A450EEF05BD}" destId="{7FF88C58-BA06-439B-BCDD-1C17FD4C766C}" srcOrd="1" destOrd="0" presId="urn:microsoft.com/office/officeart/2005/8/layout/cycle5"/>
    <dgm:cxn modelId="{2F3D6765-BC20-488F-BC68-A22C685542BC}" type="presParOf" srcId="{77AD35F5-E49E-4BD4-9542-1A450EEF05BD}" destId="{22DD5A9F-2D5B-408F-85EE-6F88A26F61A3}" srcOrd="2" destOrd="0" presId="urn:microsoft.com/office/officeart/2005/8/layout/cycle5"/>
    <dgm:cxn modelId="{41FB9259-56CF-4E72-8EDE-5B8B91488499}" type="presParOf" srcId="{77AD35F5-E49E-4BD4-9542-1A450EEF05BD}" destId="{CA55E506-30B3-4B03-AE63-5D6568D80F61}" srcOrd="3" destOrd="0" presId="urn:microsoft.com/office/officeart/2005/8/layout/cycle5"/>
    <dgm:cxn modelId="{37770B56-6B3F-4A03-B05F-1F7A8D2613E4}" type="presParOf" srcId="{77AD35F5-E49E-4BD4-9542-1A450EEF05BD}" destId="{F465F6E4-347F-49BB-8175-80811B4BB7DC}" srcOrd="4" destOrd="0" presId="urn:microsoft.com/office/officeart/2005/8/layout/cycle5"/>
    <dgm:cxn modelId="{7FD24A84-F1C7-46B3-ACA8-AED7951B2374}" type="presParOf" srcId="{77AD35F5-E49E-4BD4-9542-1A450EEF05BD}" destId="{422B1CAE-45FF-4E8C-B337-1BCDDEFBDD84}" srcOrd="5" destOrd="0" presId="urn:microsoft.com/office/officeart/2005/8/layout/cycle5"/>
    <dgm:cxn modelId="{597846C8-8355-432A-9F31-484EFB1377CA}" type="presParOf" srcId="{77AD35F5-E49E-4BD4-9542-1A450EEF05BD}" destId="{00934F80-0AA9-428A-A879-2C21D5DE164A}" srcOrd="6" destOrd="0" presId="urn:microsoft.com/office/officeart/2005/8/layout/cycle5"/>
    <dgm:cxn modelId="{BB984508-BC50-436F-8DFB-1B3D7D180781}" type="presParOf" srcId="{77AD35F5-E49E-4BD4-9542-1A450EEF05BD}" destId="{EA51197A-189C-4CF6-929F-D6A53EB073F6}" srcOrd="7" destOrd="0" presId="urn:microsoft.com/office/officeart/2005/8/layout/cycle5"/>
    <dgm:cxn modelId="{B4709EBB-6C29-4E2A-A90B-79D74EB45209}" type="presParOf" srcId="{77AD35F5-E49E-4BD4-9542-1A450EEF05BD}" destId="{9575831E-6030-4F94-8F9B-57E554F7C9F0}" srcOrd="8" destOrd="0" presId="urn:microsoft.com/office/officeart/2005/8/layout/cycle5"/>
    <dgm:cxn modelId="{4C8E9598-1E9D-4E03-B93D-1A8CA0689E5F}" type="presParOf" srcId="{77AD35F5-E49E-4BD4-9542-1A450EEF05BD}" destId="{1C747F6D-D1F6-47A6-AF5B-D13887313D2B}" srcOrd="9" destOrd="0" presId="urn:microsoft.com/office/officeart/2005/8/layout/cycle5"/>
    <dgm:cxn modelId="{7DB0613C-2BFD-42A0-A368-557B1C29B9FC}" type="presParOf" srcId="{77AD35F5-E49E-4BD4-9542-1A450EEF05BD}" destId="{21EC21C5-8BFB-4BCC-8760-DDECC6E9B466}" srcOrd="10" destOrd="0" presId="urn:microsoft.com/office/officeart/2005/8/layout/cycle5"/>
    <dgm:cxn modelId="{733C48E8-C9F6-4C9B-99E4-B61668D55AC6}" type="presParOf" srcId="{77AD35F5-E49E-4BD4-9542-1A450EEF05BD}" destId="{8E52C788-7990-4725-93AE-477E55E0AC01}" srcOrd="11" destOrd="0" presId="urn:microsoft.com/office/officeart/2005/8/layout/cycle5"/>
    <dgm:cxn modelId="{AF8808FD-B210-4E4A-ABEE-A0447772336A}" type="presParOf" srcId="{77AD35F5-E49E-4BD4-9542-1A450EEF05BD}" destId="{AF7A8AC7-120C-4DD1-9AB7-28D5EAA1C4C0}" srcOrd="12" destOrd="0" presId="urn:microsoft.com/office/officeart/2005/8/layout/cycle5"/>
    <dgm:cxn modelId="{5B2C553A-B213-474A-871C-1BDD5D3678C8}" type="presParOf" srcId="{77AD35F5-E49E-4BD4-9542-1A450EEF05BD}" destId="{36C690AB-5D30-4CE4-AFF5-D8D12F3D1497}" srcOrd="13" destOrd="0" presId="urn:microsoft.com/office/officeart/2005/8/layout/cycle5"/>
    <dgm:cxn modelId="{DF051195-60ED-47B4-99FC-0864D977DCD4}" type="presParOf" srcId="{77AD35F5-E49E-4BD4-9542-1A450EEF05BD}" destId="{B9A2AFB0-B849-4372-8C94-AAD187170FB8}" srcOrd="14" destOrd="0" presId="urn:microsoft.com/office/officeart/2005/8/layout/cycle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1020C3-6766-4668-A8DE-C13F5A285244}" type="doc">
      <dgm:prSet loTypeId="urn:microsoft.com/office/officeart/2005/8/layout/hProcess9" loCatId="process" qsTypeId="urn:microsoft.com/office/officeart/2005/8/quickstyle/3d9" qsCatId="3D" csTypeId="urn:microsoft.com/office/officeart/2005/8/colors/accent3_2" csCatId="accent3" phldr="1"/>
      <dgm:spPr/>
    </dgm:pt>
    <dgm:pt modelId="{91D7B453-AC9C-4B66-AFAE-AE7F689ADC5C}">
      <dgm:prSet phldrT="[Texto]" custT="1"/>
      <dgm:spPr>
        <a:solidFill>
          <a:srgbClr val="FF9900"/>
        </a:solidFill>
      </dgm:spPr>
      <dgm:t>
        <a:bodyPr/>
        <a:lstStyle/>
        <a:p>
          <a:r>
            <a:rPr lang="es-MX" sz="2400" dirty="0" smtClean="0"/>
            <a:t>Actividades recreativas y culturales padres e hijos.</a:t>
          </a:r>
          <a:endParaRPr lang="es-MX" sz="2400" dirty="0"/>
        </a:p>
      </dgm:t>
    </dgm:pt>
    <dgm:pt modelId="{42DECB2D-ADF4-4388-BAA2-F000ADAC9D2A}" type="parTrans" cxnId="{5083C775-CC30-4A02-8144-0005CD443EB5}">
      <dgm:prSet/>
      <dgm:spPr/>
      <dgm:t>
        <a:bodyPr/>
        <a:lstStyle/>
        <a:p>
          <a:endParaRPr lang="es-MX"/>
        </a:p>
      </dgm:t>
    </dgm:pt>
    <dgm:pt modelId="{58CE730E-9A2B-41D9-9799-787AB2B89D69}" type="sibTrans" cxnId="{5083C775-CC30-4A02-8144-0005CD443EB5}">
      <dgm:prSet/>
      <dgm:spPr/>
      <dgm:t>
        <a:bodyPr/>
        <a:lstStyle/>
        <a:p>
          <a:endParaRPr lang="es-MX"/>
        </a:p>
      </dgm:t>
    </dgm:pt>
    <dgm:pt modelId="{EAE0AA31-8FA3-478D-9C2A-D20FFC61C458}">
      <dgm:prSet/>
      <dgm:spPr>
        <a:solidFill>
          <a:srgbClr val="CC0099"/>
        </a:solidFill>
      </dgm:spPr>
      <dgm:t>
        <a:bodyPr/>
        <a:lstStyle/>
        <a:p>
          <a:r>
            <a:rPr lang="es-MX" dirty="0" smtClean="0"/>
            <a:t>Platicas y conferencias (escuela para padres)</a:t>
          </a:r>
          <a:endParaRPr lang="es-MX" dirty="0"/>
        </a:p>
      </dgm:t>
    </dgm:pt>
    <dgm:pt modelId="{462E46CB-49E8-42B2-8FC5-4F921EBA96C4}" type="parTrans" cxnId="{68EFF717-1DD7-4FDD-ABC1-5C9B356563E5}">
      <dgm:prSet/>
      <dgm:spPr/>
      <dgm:t>
        <a:bodyPr/>
        <a:lstStyle/>
        <a:p>
          <a:endParaRPr lang="es-MX"/>
        </a:p>
      </dgm:t>
    </dgm:pt>
    <dgm:pt modelId="{76E505C8-EB06-4819-8A1C-E36D8EE892AA}" type="sibTrans" cxnId="{68EFF717-1DD7-4FDD-ABC1-5C9B356563E5}">
      <dgm:prSet/>
      <dgm:spPr/>
      <dgm:t>
        <a:bodyPr/>
        <a:lstStyle/>
        <a:p>
          <a:endParaRPr lang="es-MX"/>
        </a:p>
      </dgm:t>
    </dgm:pt>
    <dgm:pt modelId="{45C743A4-AC66-4CEB-BFE0-C5412ED379A7}">
      <dgm:prSet/>
      <dgm:spPr/>
      <dgm:t>
        <a:bodyPr/>
        <a:lstStyle/>
        <a:p>
          <a:r>
            <a:rPr lang="es-MX" dirty="0" smtClean="0"/>
            <a:t>Educación sexual para la prevención de embarazo en adolescentes  </a:t>
          </a:r>
          <a:endParaRPr lang="es-MX" dirty="0"/>
        </a:p>
      </dgm:t>
    </dgm:pt>
    <dgm:pt modelId="{7CBF0413-3958-4C08-8D27-1C3C9990A286}" type="parTrans" cxnId="{C9C96C4C-8CCF-4EBC-ABFF-28E80DAAF34A}">
      <dgm:prSet/>
      <dgm:spPr/>
      <dgm:t>
        <a:bodyPr/>
        <a:lstStyle/>
        <a:p>
          <a:endParaRPr lang="es-MX"/>
        </a:p>
      </dgm:t>
    </dgm:pt>
    <dgm:pt modelId="{4D797A47-A198-4B18-B25E-7ACA2E57A3D7}" type="sibTrans" cxnId="{C9C96C4C-8CCF-4EBC-ABFF-28E80DAAF34A}">
      <dgm:prSet/>
      <dgm:spPr/>
      <dgm:t>
        <a:bodyPr/>
        <a:lstStyle/>
        <a:p>
          <a:endParaRPr lang="es-MX"/>
        </a:p>
      </dgm:t>
    </dgm:pt>
    <dgm:pt modelId="{B179341C-3151-4373-8932-0451FCF91A69}" type="pres">
      <dgm:prSet presAssocID="{C31020C3-6766-4668-A8DE-C13F5A285244}" presName="CompostProcess" presStyleCnt="0">
        <dgm:presLayoutVars>
          <dgm:dir/>
          <dgm:resizeHandles val="exact"/>
        </dgm:presLayoutVars>
      </dgm:prSet>
      <dgm:spPr/>
    </dgm:pt>
    <dgm:pt modelId="{27A41534-E564-4B03-9FAE-27F99EDBFB53}" type="pres">
      <dgm:prSet presAssocID="{C31020C3-6766-4668-A8DE-C13F5A285244}" presName="arrow" presStyleLbl="bgShp" presStyleIdx="0" presStyleCnt="1" custLinFactNeighborX="2312" custLinFactNeighborY="-6180"/>
      <dgm:spPr/>
    </dgm:pt>
    <dgm:pt modelId="{5E981C99-DD47-4734-B74B-1220362CFCEC}" type="pres">
      <dgm:prSet presAssocID="{C31020C3-6766-4668-A8DE-C13F5A285244}" presName="linearProcess" presStyleCnt="0"/>
      <dgm:spPr/>
    </dgm:pt>
    <dgm:pt modelId="{D2524738-FB11-4CAF-B213-4B9C882176B6}" type="pres">
      <dgm:prSet presAssocID="{45C743A4-AC66-4CEB-BFE0-C5412ED379A7}" presName="textNode" presStyleLbl="node1" presStyleIdx="0" presStyleCnt="3">
        <dgm:presLayoutVars>
          <dgm:bulletEnabled val="1"/>
        </dgm:presLayoutVars>
      </dgm:prSet>
      <dgm:spPr/>
      <dgm:t>
        <a:bodyPr/>
        <a:lstStyle/>
        <a:p>
          <a:endParaRPr lang="es-MX"/>
        </a:p>
      </dgm:t>
    </dgm:pt>
    <dgm:pt modelId="{51F8DEB7-7C5B-484F-90EC-D8B110E9407B}" type="pres">
      <dgm:prSet presAssocID="{4D797A47-A198-4B18-B25E-7ACA2E57A3D7}" presName="sibTrans" presStyleCnt="0"/>
      <dgm:spPr/>
    </dgm:pt>
    <dgm:pt modelId="{FE14554B-D350-4BAA-8C11-C8F775870BE0}" type="pres">
      <dgm:prSet presAssocID="{EAE0AA31-8FA3-478D-9C2A-D20FFC61C458}" presName="textNode" presStyleLbl="node1" presStyleIdx="1" presStyleCnt="3">
        <dgm:presLayoutVars>
          <dgm:bulletEnabled val="1"/>
        </dgm:presLayoutVars>
      </dgm:prSet>
      <dgm:spPr/>
      <dgm:t>
        <a:bodyPr/>
        <a:lstStyle/>
        <a:p>
          <a:endParaRPr lang="es-MX"/>
        </a:p>
      </dgm:t>
    </dgm:pt>
    <dgm:pt modelId="{4161D239-1BF2-4966-A8BD-BDEC7AA91F3F}" type="pres">
      <dgm:prSet presAssocID="{76E505C8-EB06-4819-8A1C-E36D8EE892AA}" presName="sibTrans" presStyleCnt="0"/>
      <dgm:spPr/>
    </dgm:pt>
    <dgm:pt modelId="{73647EEE-09B2-4D81-83CD-A8E3C01AC513}" type="pres">
      <dgm:prSet presAssocID="{91D7B453-AC9C-4B66-AFAE-AE7F689ADC5C}" presName="textNode" presStyleLbl="node1" presStyleIdx="2" presStyleCnt="3">
        <dgm:presLayoutVars>
          <dgm:bulletEnabled val="1"/>
        </dgm:presLayoutVars>
      </dgm:prSet>
      <dgm:spPr/>
      <dgm:t>
        <a:bodyPr/>
        <a:lstStyle/>
        <a:p>
          <a:endParaRPr lang="es-MX"/>
        </a:p>
      </dgm:t>
    </dgm:pt>
  </dgm:ptLst>
  <dgm:cxnLst>
    <dgm:cxn modelId="{F6610463-5F9F-4BC2-838C-7B57D03AE750}" type="presOf" srcId="{45C743A4-AC66-4CEB-BFE0-C5412ED379A7}" destId="{D2524738-FB11-4CAF-B213-4B9C882176B6}" srcOrd="0" destOrd="0" presId="urn:microsoft.com/office/officeart/2005/8/layout/hProcess9"/>
    <dgm:cxn modelId="{06BAB508-7D77-443D-A18F-5FF999DEC224}" type="presOf" srcId="{C31020C3-6766-4668-A8DE-C13F5A285244}" destId="{B179341C-3151-4373-8932-0451FCF91A69}" srcOrd="0" destOrd="0" presId="urn:microsoft.com/office/officeart/2005/8/layout/hProcess9"/>
    <dgm:cxn modelId="{B9C25E73-7BB8-41A1-975E-65D48112F235}" type="presOf" srcId="{EAE0AA31-8FA3-478D-9C2A-D20FFC61C458}" destId="{FE14554B-D350-4BAA-8C11-C8F775870BE0}" srcOrd="0" destOrd="0" presId="urn:microsoft.com/office/officeart/2005/8/layout/hProcess9"/>
    <dgm:cxn modelId="{5083C775-CC30-4A02-8144-0005CD443EB5}" srcId="{C31020C3-6766-4668-A8DE-C13F5A285244}" destId="{91D7B453-AC9C-4B66-AFAE-AE7F689ADC5C}" srcOrd="2" destOrd="0" parTransId="{42DECB2D-ADF4-4388-BAA2-F000ADAC9D2A}" sibTransId="{58CE730E-9A2B-41D9-9799-787AB2B89D69}"/>
    <dgm:cxn modelId="{C9C96C4C-8CCF-4EBC-ABFF-28E80DAAF34A}" srcId="{C31020C3-6766-4668-A8DE-C13F5A285244}" destId="{45C743A4-AC66-4CEB-BFE0-C5412ED379A7}" srcOrd="0" destOrd="0" parTransId="{7CBF0413-3958-4C08-8D27-1C3C9990A286}" sibTransId="{4D797A47-A198-4B18-B25E-7ACA2E57A3D7}"/>
    <dgm:cxn modelId="{AE1B4AD7-C027-475F-AEC3-96C4BEC6B10E}" type="presOf" srcId="{91D7B453-AC9C-4B66-AFAE-AE7F689ADC5C}" destId="{73647EEE-09B2-4D81-83CD-A8E3C01AC513}" srcOrd="0" destOrd="0" presId="urn:microsoft.com/office/officeart/2005/8/layout/hProcess9"/>
    <dgm:cxn modelId="{68EFF717-1DD7-4FDD-ABC1-5C9B356563E5}" srcId="{C31020C3-6766-4668-A8DE-C13F5A285244}" destId="{EAE0AA31-8FA3-478D-9C2A-D20FFC61C458}" srcOrd="1" destOrd="0" parTransId="{462E46CB-49E8-42B2-8FC5-4F921EBA96C4}" sibTransId="{76E505C8-EB06-4819-8A1C-E36D8EE892AA}"/>
    <dgm:cxn modelId="{CF6E8EA3-5E51-4A74-9ADD-66838A120065}" type="presParOf" srcId="{B179341C-3151-4373-8932-0451FCF91A69}" destId="{27A41534-E564-4B03-9FAE-27F99EDBFB53}" srcOrd="0" destOrd="0" presId="urn:microsoft.com/office/officeart/2005/8/layout/hProcess9"/>
    <dgm:cxn modelId="{C7BC1C9F-C9A5-44BF-A8A2-7FDF3BC770DF}" type="presParOf" srcId="{B179341C-3151-4373-8932-0451FCF91A69}" destId="{5E981C99-DD47-4734-B74B-1220362CFCEC}" srcOrd="1" destOrd="0" presId="urn:microsoft.com/office/officeart/2005/8/layout/hProcess9"/>
    <dgm:cxn modelId="{8C734B14-1FEB-4069-904C-04CD73653C8F}" type="presParOf" srcId="{5E981C99-DD47-4734-B74B-1220362CFCEC}" destId="{D2524738-FB11-4CAF-B213-4B9C882176B6}" srcOrd="0" destOrd="0" presId="urn:microsoft.com/office/officeart/2005/8/layout/hProcess9"/>
    <dgm:cxn modelId="{D5C0C617-D5DA-424A-A3B1-37888FE4A2C1}" type="presParOf" srcId="{5E981C99-DD47-4734-B74B-1220362CFCEC}" destId="{51F8DEB7-7C5B-484F-90EC-D8B110E9407B}" srcOrd="1" destOrd="0" presId="urn:microsoft.com/office/officeart/2005/8/layout/hProcess9"/>
    <dgm:cxn modelId="{C8120377-ADCB-43C5-A71C-65F7F7AE9A43}" type="presParOf" srcId="{5E981C99-DD47-4734-B74B-1220362CFCEC}" destId="{FE14554B-D350-4BAA-8C11-C8F775870BE0}" srcOrd="2" destOrd="0" presId="urn:microsoft.com/office/officeart/2005/8/layout/hProcess9"/>
    <dgm:cxn modelId="{D6D4F7D3-6F87-49EE-BC67-6EEF24AA16AD}" type="presParOf" srcId="{5E981C99-DD47-4734-B74B-1220362CFCEC}" destId="{4161D239-1BF2-4966-A8BD-BDEC7AA91F3F}" srcOrd="3" destOrd="0" presId="urn:microsoft.com/office/officeart/2005/8/layout/hProcess9"/>
    <dgm:cxn modelId="{8FFC80A1-0F65-4134-8F4C-EC10007B75E6}" type="presParOf" srcId="{5E981C99-DD47-4734-B74B-1220362CFCEC}" destId="{73647EEE-09B2-4D81-83CD-A8E3C01AC513}"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370D4B35-B493-43F5-B72B-24B930C1D661}" type="doc">
      <dgm:prSet loTypeId="urn:microsoft.com/office/officeart/2005/8/layout/target3" loCatId="list" qsTypeId="urn:microsoft.com/office/officeart/2005/8/quickstyle/3d1" qsCatId="3D" csTypeId="urn:microsoft.com/office/officeart/2005/8/colors/accent6_4" csCatId="accent6" phldr="1"/>
      <dgm:spPr/>
      <dgm:t>
        <a:bodyPr/>
        <a:lstStyle/>
        <a:p>
          <a:endParaRPr lang="es-MX"/>
        </a:p>
      </dgm:t>
    </dgm:pt>
    <dgm:pt modelId="{CFA5C914-FF80-4CE9-88E4-A7FCECA9FB38}">
      <dgm:prSet phldrT="[Texto]"/>
      <dgm:spPr/>
      <dgm:t>
        <a:bodyPr/>
        <a:lstStyle/>
        <a:p>
          <a:r>
            <a:rPr lang="es-MX" dirty="0" smtClean="0"/>
            <a:t>Redes sociales</a:t>
          </a:r>
          <a:endParaRPr lang="es-MX" dirty="0"/>
        </a:p>
      </dgm:t>
    </dgm:pt>
    <dgm:pt modelId="{168F805F-C5BB-4176-89E4-008EE1879428}" type="parTrans" cxnId="{D4581692-3ED7-4D64-B386-BE918890CD8E}">
      <dgm:prSet/>
      <dgm:spPr/>
      <dgm:t>
        <a:bodyPr/>
        <a:lstStyle/>
        <a:p>
          <a:endParaRPr lang="es-MX"/>
        </a:p>
      </dgm:t>
    </dgm:pt>
    <dgm:pt modelId="{07DAD108-0488-468C-BE32-5E035B79145A}" type="sibTrans" cxnId="{D4581692-3ED7-4D64-B386-BE918890CD8E}">
      <dgm:prSet/>
      <dgm:spPr/>
      <dgm:t>
        <a:bodyPr/>
        <a:lstStyle/>
        <a:p>
          <a:endParaRPr lang="es-MX"/>
        </a:p>
      </dgm:t>
    </dgm:pt>
    <dgm:pt modelId="{050931E9-89CF-4533-9AE8-BA11E19E385C}">
      <dgm:prSet phldrT="[Texto]"/>
      <dgm:spPr/>
      <dgm:t>
        <a:bodyPr/>
        <a:lstStyle/>
        <a:p>
          <a:r>
            <a:rPr lang="es-MX" dirty="0" smtClean="0"/>
            <a:t>Promoción del proyecto</a:t>
          </a:r>
          <a:endParaRPr lang="es-MX" dirty="0"/>
        </a:p>
      </dgm:t>
    </dgm:pt>
    <dgm:pt modelId="{5B4069E0-59E8-4490-B486-509BC6F53554}" type="parTrans" cxnId="{9FA026F1-77D6-427F-BEA7-9CCF66962FB3}">
      <dgm:prSet/>
      <dgm:spPr/>
      <dgm:t>
        <a:bodyPr/>
        <a:lstStyle/>
        <a:p>
          <a:endParaRPr lang="es-MX"/>
        </a:p>
      </dgm:t>
    </dgm:pt>
    <dgm:pt modelId="{A4BB78DE-2769-4176-81BD-347E5AEF1DDA}" type="sibTrans" cxnId="{9FA026F1-77D6-427F-BEA7-9CCF66962FB3}">
      <dgm:prSet/>
      <dgm:spPr/>
      <dgm:t>
        <a:bodyPr/>
        <a:lstStyle/>
        <a:p>
          <a:endParaRPr lang="es-MX"/>
        </a:p>
      </dgm:t>
    </dgm:pt>
    <dgm:pt modelId="{ABF3ED41-F8DB-48AC-BAB5-D974CB28A3F2}">
      <dgm:prSet phldrT="[Texto]"/>
      <dgm:spPr/>
      <dgm:t>
        <a:bodyPr/>
        <a:lstStyle/>
        <a:p>
          <a:r>
            <a:rPr lang="es-MX" dirty="0" smtClean="0"/>
            <a:t>Promotor activo</a:t>
          </a:r>
          <a:endParaRPr lang="es-MX" dirty="0"/>
        </a:p>
      </dgm:t>
    </dgm:pt>
    <dgm:pt modelId="{A889542C-DB9A-48DD-AA0F-D26A84BC2A23}" type="parTrans" cxnId="{6272B717-097D-4EBD-BA23-179E961C91C6}">
      <dgm:prSet/>
      <dgm:spPr/>
      <dgm:t>
        <a:bodyPr/>
        <a:lstStyle/>
        <a:p>
          <a:endParaRPr lang="es-MX"/>
        </a:p>
      </dgm:t>
    </dgm:pt>
    <dgm:pt modelId="{858152EF-A5BA-482A-9DCF-91CB493373F2}" type="sibTrans" cxnId="{6272B717-097D-4EBD-BA23-179E961C91C6}">
      <dgm:prSet/>
      <dgm:spPr/>
      <dgm:t>
        <a:bodyPr/>
        <a:lstStyle/>
        <a:p>
          <a:endParaRPr lang="es-MX"/>
        </a:p>
      </dgm:t>
    </dgm:pt>
    <dgm:pt modelId="{F42200FA-AEAF-477D-81F3-C7DDB53BDBE1}">
      <dgm:prSet phldrT="[Texto]"/>
      <dgm:spPr/>
      <dgm:t>
        <a:bodyPr/>
        <a:lstStyle/>
        <a:p>
          <a:r>
            <a:rPr lang="es-MX" dirty="0" smtClean="0"/>
            <a:t>60  promotores</a:t>
          </a:r>
          <a:endParaRPr lang="es-MX" dirty="0"/>
        </a:p>
      </dgm:t>
    </dgm:pt>
    <dgm:pt modelId="{209769CA-BC93-4F19-9CC9-1E65FC4BB2A1}" type="parTrans" cxnId="{9C4B0409-19CD-4BBF-8C59-8D3ED1FA4BF4}">
      <dgm:prSet/>
      <dgm:spPr/>
      <dgm:t>
        <a:bodyPr/>
        <a:lstStyle/>
        <a:p>
          <a:endParaRPr lang="es-MX"/>
        </a:p>
      </dgm:t>
    </dgm:pt>
    <dgm:pt modelId="{55E6801F-0665-458C-AEC7-CECDF021DD9D}" type="sibTrans" cxnId="{9C4B0409-19CD-4BBF-8C59-8D3ED1FA4BF4}">
      <dgm:prSet/>
      <dgm:spPr/>
      <dgm:t>
        <a:bodyPr/>
        <a:lstStyle/>
        <a:p>
          <a:endParaRPr lang="es-MX"/>
        </a:p>
      </dgm:t>
    </dgm:pt>
    <dgm:pt modelId="{D3121C96-EB46-43F4-93F0-9263FAEBF00E}">
      <dgm:prSet phldrT="[Texto]"/>
      <dgm:spPr/>
      <dgm:t>
        <a:bodyPr/>
        <a:lstStyle/>
        <a:p>
          <a:endParaRPr lang="es-MX" dirty="0" smtClean="0"/>
        </a:p>
        <a:p>
          <a:r>
            <a:rPr lang="es-MX" dirty="0" smtClean="0"/>
            <a:t>Platicas de sexualidad</a:t>
          </a:r>
          <a:br>
            <a:rPr lang="es-MX" dirty="0" smtClean="0"/>
          </a:br>
          <a:r>
            <a:rPr lang="es-MX" dirty="0" smtClean="0"/>
            <a:t>de adolescentes para adolescentes</a:t>
          </a:r>
          <a:endParaRPr lang="es-MX" dirty="0"/>
        </a:p>
      </dgm:t>
    </dgm:pt>
    <dgm:pt modelId="{E3AD71AE-EBF3-4B83-8825-565370950D5F}" type="parTrans" cxnId="{6B539F78-DE59-49EF-B7C3-C9F5814AE6B4}">
      <dgm:prSet/>
      <dgm:spPr/>
      <dgm:t>
        <a:bodyPr/>
        <a:lstStyle/>
        <a:p>
          <a:endParaRPr lang="es-MX"/>
        </a:p>
      </dgm:t>
    </dgm:pt>
    <dgm:pt modelId="{935521B3-6077-4FD7-AC55-BF8CB29E94E6}" type="sibTrans" cxnId="{6B539F78-DE59-49EF-B7C3-C9F5814AE6B4}">
      <dgm:prSet/>
      <dgm:spPr/>
      <dgm:t>
        <a:bodyPr/>
        <a:lstStyle/>
        <a:p>
          <a:endParaRPr lang="es-MX"/>
        </a:p>
      </dgm:t>
    </dgm:pt>
    <dgm:pt modelId="{88586739-CD08-4630-B1EB-024A44387E11}">
      <dgm:prSet phldrT="[Texto]"/>
      <dgm:spPr/>
      <dgm:t>
        <a:bodyPr/>
        <a:lstStyle/>
        <a:p>
          <a:r>
            <a:rPr lang="es-MX" dirty="0" smtClean="0"/>
            <a:t>9 foros</a:t>
          </a:r>
          <a:endParaRPr lang="es-MX" dirty="0"/>
        </a:p>
      </dgm:t>
    </dgm:pt>
    <dgm:pt modelId="{64AD73F0-FCA4-4EE0-B930-16BB0C9BA72F}" type="parTrans" cxnId="{9117FB9F-EDEC-417D-AF07-B71123EA3883}">
      <dgm:prSet/>
      <dgm:spPr/>
      <dgm:t>
        <a:bodyPr/>
        <a:lstStyle/>
        <a:p>
          <a:endParaRPr lang="es-MX"/>
        </a:p>
      </dgm:t>
    </dgm:pt>
    <dgm:pt modelId="{ADA79BA4-CD35-4531-8610-CE324155AEDD}" type="sibTrans" cxnId="{9117FB9F-EDEC-417D-AF07-B71123EA3883}">
      <dgm:prSet/>
      <dgm:spPr/>
      <dgm:t>
        <a:bodyPr/>
        <a:lstStyle/>
        <a:p>
          <a:endParaRPr lang="es-MX"/>
        </a:p>
      </dgm:t>
    </dgm:pt>
    <dgm:pt modelId="{BBCCECCC-5016-4D28-BC72-EF00DDF62E12}" type="pres">
      <dgm:prSet presAssocID="{370D4B35-B493-43F5-B72B-24B930C1D661}" presName="Name0" presStyleCnt="0">
        <dgm:presLayoutVars>
          <dgm:chMax val="7"/>
          <dgm:dir/>
          <dgm:animLvl val="lvl"/>
          <dgm:resizeHandles val="exact"/>
        </dgm:presLayoutVars>
      </dgm:prSet>
      <dgm:spPr/>
      <dgm:t>
        <a:bodyPr/>
        <a:lstStyle/>
        <a:p>
          <a:endParaRPr lang="es-MX"/>
        </a:p>
      </dgm:t>
    </dgm:pt>
    <dgm:pt modelId="{37B1B4F4-4202-4793-AD95-B8B519FD76F8}" type="pres">
      <dgm:prSet presAssocID="{CFA5C914-FF80-4CE9-88E4-A7FCECA9FB38}" presName="circle1" presStyleLbl="node1" presStyleIdx="0" presStyleCnt="3"/>
      <dgm:spPr>
        <a:solidFill>
          <a:srgbClr val="00FF00"/>
        </a:solidFill>
      </dgm:spPr>
      <dgm:t>
        <a:bodyPr/>
        <a:lstStyle/>
        <a:p>
          <a:endParaRPr lang="es-MX"/>
        </a:p>
      </dgm:t>
    </dgm:pt>
    <dgm:pt modelId="{FC1B7545-0707-43C8-899C-66635DF06E01}" type="pres">
      <dgm:prSet presAssocID="{CFA5C914-FF80-4CE9-88E4-A7FCECA9FB38}" presName="space" presStyleCnt="0"/>
      <dgm:spPr/>
      <dgm:t>
        <a:bodyPr/>
        <a:lstStyle/>
        <a:p>
          <a:endParaRPr lang="es-MX"/>
        </a:p>
      </dgm:t>
    </dgm:pt>
    <dgm:pt modelId="{084E78E4-798A-4EDC-9432-18EB69A02A14}" type="pres">
      <dgm:prSet presAssocID="{CFA5C914-FF80-4CE9-88E4-A7FCECA9FB38}" presName="rect1" presStyleLbl="alignAcc1" presStyleIdx="0" presStyleCnt="3"/>
      <dgm:spPr/>
      <dgm:t>
        <a:bodyPr/>
        <a:lstStyle/>
        <a:p>
          <a:endParaRPr lang="es-MX"/>
        </a:p>
      </dgm:t>
    </dgm:pt>
    <dgm:pt modelId="{9B4EC44B-9971-45EF-B1C2-AC8ADDD774C3}" type="pres">
      <dgm:prSet presAssocID="{ABF3ED41-F8DB-48AC-BAB5-D974CB28A3F2}" presName="vertSpace2" presStyleLbl="node1" presStyleIdx="0" presStyleCnt="3"/>
      <dgm:spPr/>
      <dgm:t>
        <a:bodyPr/>
        <a:lstStyle/>
        <a:p>
          <a:endParaRPr lang="es-MX"/>
        </a:p>
      </dgm:t>
    </dgm:pt>
    <dgm:pt modelId="{9341763F-64F6-45BD-9FD0-FAC42ED66298}" type="pres">
      <dgm:prSet presAssocID="{ABF3ED41-F8DB-48AC-BAB5-D974CB28A3F2}" presName="circle2" presStyleLbl="node1" presStyleIdx="1" presStyleCnt="3"/>
      <dgm:spPr>
        <a:solidFill>
          <a:srgbClr val="CC0099"/>
        </a:solidFill>
      </dgm:spPr>
      <dgm:t>
        <a:bodyPr/>
        <a:lstStyle/>
        <a:p>
          <a:endParaRPr lang="es-MX"/>
        </a:p>
      </dgm:t>
    </dgm:pt>
    <dgm:pt modelId="{577FA9EC-A9E6-4465-AB0F-ED7B0AA14829}" type="pres">
      <dgm:prSet presAssocID="{ABF3ED41-F8DB-48AC-BAB5-D974CB28A3F2}" presName="rect2" presStyleLbl="alignAcc1" presStyleIdx="1" presStyleCnt="3"/>
      <dgm:spPr/>
      <dgm:t>
        <a:bodyPr/>
        <a:lstStyle/>
        <a:p>
          <a:endParaRPr lang="es-MX"/>
        </a:p>
      </dgm:t>
    </dgm:pt>
    <dgm:pt modelId="{BC618D43-D8BA-4376-8DB4-7DC1C2E3C454}" type="pres">
      <dgm:prSet presAssocID="{D3121C96-EB46-43F4-93F0-9263FAEBF00E}" presName="vertSpace3" presStyleLbl="node1" presStyleIdx="1" presStyleCnt="3"/>
      <dgm:spPr/>
      <dgm:t>
        <a:bodyPr/>
        <a:lstStyle/>
        <a:p>
          <a:endParaRPr lang="es-MX"/>
        </a:p>
      </dgm:t>
    </dgm:pt>
    <dgm:pt modelId="{0899F21B-9F28-4FC8-9134-09C12F272622}" type="pres">
      <dgm:prSet presAssocID="{D3121C96-EB46-43F4-93F0-9263FAEBF00E}" presName="circle3" presStyleLbl="node1" presStyleIdx="2" presStyleCnt="3"/>
      <dgm:spPr>
        <a:solidFill>
          <a:srgbClr val="FF9900"/>
        </a:solidFill>
      </dgm:spPr>
      <dgm:t>
        <a:bodyPr/>
        <a:lstStyle/>
        <a:p>
          <a:endParaRPr lang="es-MX"/>
        </a:p>
      </dgm:t>
    </dgm:pt>
    <dgm:pt modelId="{C1A50352-DBE8-4AEE-8BED-D372275CF7A7}" type="pres">
      <dgm:prSet presAssocID="{D3121C96-EB46-43F4-93F0-9263FAEBF00E}" presName="rect3" presStyleLbl="alignAcc1" presStyleIdx="2" presStyleCnt="3"/>
      <dgm:spPr/>
      <dgm:t>
        <a:bodyPr/>
        <a:lstStyle/>
        <a:p>
          <a:endParaRPr lang="es-MX"/>
        </a:p>
      </dgm:t>
    </dgm:pt>
    <dgm:pt modelId="{72238C5C-42B1-4C62-A2B0-4660E19883DE}" type="pres">
      <dgm:prSet presAssocID="{CFA5C914-FF80-4CE9-88E4-A7FCECA9FB38}" presName="rect1ParTx" presStyleLbl="alignAcc1" presStyleIdx="2" presStyleCnt="3">
        <dgm:presLayoutVars>
          <dgm:chMax val="1"/>
          <dgm:bulletEnabled val="1"/>
        </dgm:presLayoutVars>
      </dgm:prSet>
      <dgm:spPr/>
      <dgm:t>
        <a:bodyPr/>
        <a:lstStyle/>
        <a:p>
          <a:endParaRPr lang="es-MX"/>
        </a:p>
      </dgm:t>
    </dgm:pt>
    <dgm:pt modelId="{F6A04B76-7593-49BE-AE24-9F946F4DE6E3}" type="pres">
      <dgm:prSet presAssocID="{CFA5C914-FF80-4CE9-88E4-A7FCECA9FB38}" presName="rect1ChTx" presStyleLbl="alignAcc1" presStyleIdx="2" presStyleCnt="3">
        <dgm:presLayoutVars>
          <dgm:bulletEnabled val="1"/>
        </dgm:presLayoutVars>
      </dgm:prSet>
      <dgm:spPr/>
      <dgm:t>
        <a:bodyPr/>
        <a:lstStyle/>
        <a:p>
          <a:endParaRPr lang="es-MX"/>
        </a:p>
      </dgm:t>
    </dgm:pt>
    <dgm:pt modelId="{D7A721DE-A0F5-4472-9A93-ECCD2D31C0B0}" type="pres">
      <dgm:prSet presAssocID="{ABF3ED41-F8DB-48AC-BAB5-D974CB28A3F2}" presName="rect2ParTx" presStyleLbl="alignAcc1" presStyleIdx="2" presStyleCnt="3">
        <dgm:presLayoutVars>
          <dgm:chMax val="1"/>
          <dgm:bulletEnabled val="1"/>
        </dgm:presLayoutVars>
      </dgm:prSet>
      <dgm:spPr/>
      <dgm:t>
        <a:bodyPr/>
        <a:lstStyle/>
        <a:p>
          <a:endParaRPr lang="es-MX"/>
        </a:p>
      </dgm:t>
    </dgm:pt>
    <dgm:pt modelId="{DDB43EDF-B427-4D8D-8A8B-59D232C6EB7D}" type="pres">
      <dgm:prSet presAssocID="{ABF3ED41-F8DB-48AC-BAB5-D974CB28A3F2}" presName="rect2ChTx" presStyleLbl="alignAcc1" presStyleIdx="2" presStyleCnt="3">
        <dgm:presLayoutVars>
          <dgm:bulletEnabled val="1"/>
        </dgm:presLayoutVars>
      </dgm:prSet>
      <dgm:spPr/>
      <dgm:t>
        <a:bodyPr/>
        <a:lstStyle/>
        <a:p>
          <a:endParaRPr lang="es-MX"/>
        </a:p>
      </dgm:t>
    </dgm:pt>
    <dgm:pt modelId="{90AF0BDA-F981-4292-A0EF-0C007E1D6CB1}" type="pres">
      <dgm:prSet presAssocID="{D3121C96-EB46-43F4-93F0-9263FAEBF00E}" presName="rect3ParTx" presStyleLbl="alignAcc1" presStyleIdx="2" presStyleCnt="3">
        <dgm:presLayoutVars>
          <dgm:chMax val="1"/>
          <dgm:bulletEnabled val="1"/>
        </dgm:presLayoutVars>
      </dgm:prSet>
      <dgm:spPr/>
      <dgm:t>
        <a:bodyPr/>
        <a:lstStyle/>
        <a:p>
          <a:endParaRPr lang="es-MX"/>
        </a:p>
      </dgm:t>
    </dgm:pt>
    <dgm:pt modelId="{1B378C19-7027-4B66-A133-74D41807C74E}" type="pres">
      <dgm:prSet presAssocID="{D3121C96-EB46-43F4-93F0-9263FAEBF00E}" presName="rect3ChTx" presStyleLbl="alignAcc1" presStyleIdx="2" presStyleCnt="3">
        <dgm:presLayoutVars>
          <dgm:bulletEnabled val="1"/>
        </dgm:presLayoutVars>
      </dgm:prSet>
      <dgm:spPr/>
      <dgm:t>
        <a:bodyPr/>
        <a:lstStyle/>
        <a:p>
          <a:endParaRPr lang="es-MX"/>
        </a:p>
      </dgm:t>
    </dgm:pt>
  </dgm:ptLst>
  <dgm:cxnLst>
    <dgm:cxn modelId="{DBE550B5-47D4-442C-A563-C480B57926BE}" type="presOf" srcId="{ABF3ED41-F8DB-48AC-BAB5-D974CB28A3F2}" destId="{D7A721DE-A0F5-4472-9A93-ECCD2D31C0B0}" srcOrd="1" destOrd="0" presId="urn:microsoft.com/office/officeart/2005/8/layout/target3"/>
    <dgm:cxn modelId="{53FB3C81-E619-4CCE-A258-6092A9C46539}" type="presOf" srcId="{D3121C96-EB46-43F4-93F0-9263FAEBF00E}" destId="{C1A50352-DBE8-4AEE-8BED-D372275CF7A7}" srcOrd="0" destOrd="0" presId="urn:microsoft.com/office/officeart/2005/8/layout/target3"/>
    <dgm:cxn modelId="{D4581692-3ED7-4D64-B386-BE918890CD8E}" srcId="{370D4B35-B493-43F5-B72B-24B930C1D661}" destId="{CFA5C914-FF80-4CE9-88E4-A7FCECA9FB38}" srcOrd="0" destOrd="0" parTransId="{168F805F-C5BB-4176-89E4-008EE1879428}" sibTransId="{07DAD108-0488-468C-BE32-5E035B79145A}"/>
    <dgm:cxn modelId="{9FA026F1-77D6-427F-BEA7-9CCF66962FB3}" srcId="{CFA5C914-FF80-4CE9-88E4-A7FCECA9FB38}" destId="{050931E9-89CF-4533-9AE8-BA11E19E385C}" srcOrd="0" destOrd="0" parTransId="{5B4069E0-59E8-4490-B486-509BC6F53554}" sibTransId="{A4BB78DE-2769-4176-81BD-347E5AEF1DDA}"/>
    <dgm:cxn modelId="{9117FB9F-EDEC-417D-AF07-B71123EA3883}" srcId="{D3121C96-EB46-43F4-93F0-9263FAEBF00E}" destId="{88586739-CD08-4630-B1EB-024A44387E11}" srcOrd="0" destOrd="0" parTransId="{64AD73F0-FCA4-4EE0-B930-16BB0C9BA72F}" sibTransId="{ADA79BA4-CD35-4531-8610-CE324155AEDD}"/>
    <dgm:cxn modelId="{6B539F78-DE59-49EF-B7C3-C9F5814AE6B4}" srcId="{370D4B35-B493-43F5-B72B-24B930C1D661}" destId="{D3121C96-EB46-43F4-93F0-9263FAEBF00E}" srcOrd="2" destOrd="0" parTransId="{E3AD71AE-EBF3-4B83-8825-565370950D5F}" sibTransId="{935521B3-6077-4FD7-AC55-BF8CB29E94E6}"/>
    <dgm:cxn modelId="{4223A72C-F5F1-4C68-96FE-D75FB6389C10}" type="presOf" srcId="{CFA5C914-FF80-4CE9-88E4-A7FCECA9FB38}" destId="{084E78E4-798A-4EDC-9432-18EB69A02A14}" srcOrd="0" destOrd="0" presId="urn:microsoft.com/office/officeart/2005/8/layout/target3"/>
    <dgm:cxn modelId="{F6FB3965-F367-4290-A8C0-F29BB3558A1B}" type="presOf" srcId="{ABF3ED41-F8DB-48AC-BAB5-D974CB28A3F2}" destId="{577FA9EC-A9E6-4465-AB0F-ED7B0AA14829}" srcOrd="0" destOrd="0" presId="urn:microsoft.com/office/officeart/2005/8/layout/target3"/>
    <dgm:cxn modelId="{6272B717-097D-4EBD-BA23-179E961C91C6}" srcId="{370D4B35-B493-43F5-B72B-24B930C1D661}" destId="{ABF3ED41-F8DB-48AC-BAB5-D974CB28A3F2}" srcOrd="1" destOrd="0" parTransId="{A889542C-DB9A-48DD-AA0F-D26A84BC2A23}" sibTransId="{858152EF-A5BA-482A-9DCF-91CB493373F2}"/>
    <dgm:cxn modelId="{13B641AD-CF95-4A46-A7A2-9FE4A51E8BDE}" type="presOf" srcId="{050931E9-89CF-4533-9AE8-BA11E19E385C}" destId="{F6A04B76-7593-49BE-AE24-9F946F4DE6E3}" srcOrd="0" destOrd="0" presId="urn:microsoft.com/office/officeart/2005/8/layout/target3"/>
    <dgm:cxn modelId="{11260BEF-EE6D-4B80-A4CC-5951259B374C}" type="presOf" srcId="{D3121C96-EB46-43F4-93F0-9263FAEBF00E}" destId="{90AF0BDA-F981-4292-A0EF-0C007E1D6CB1}" srcOrd="1" destOrd="0" presId="urn:microsoft.com/office/officeart/2005/8/layout/target3"/>
    <dgm:cxn modelId="{A46F72AF-BEDD-444F-9CDB-386903147F48}" type="presOf" srcId="{F42200FA-AEAF-477D-81F3-C7DDB53BDBE1}" destId="{DDB43EDF-B427-4D8D-8A8B-59D232C6EB7D}" srcOrd="0" destOrd="0" presId="urn:microsoft.com/office/officeart/2005/8/layout/target3"/>
    <dgm:cxn modelId="{61E6AF6E-7CED-4282-8720-240D00E68546}" type="presOf" srcId="{370D4B35-B493-43F5-B72B-24B930C1D661}" destId="{BBCCECCC-5016-4D28-BC72-EF00DDF62E12}" srcOrd="0" destOrd="0" presId="urn:microsoft.com/office/officeart/2005/8/layout/target3"/>
    <dgm:cxn modelId="{64333DF0-98C4-4776-B369-12A2CE417C9C}" type="presOf" srcId="{CFA5C914-FF80-4CE9-88E4-A7FCECA9FB38}" destId="{72238C5C-42B1-4C62-A2B0-4660E19883DE}" srcOrd="1" destOrd="0" presId="urn:microsoft.com/office/officeart/2005/8/layout/target3"/>
    <dgm:cxn modelId="{85B5CF16-14D5-42F6-AAFF-852CC6118CFC}" type="presOf" srcId="{88586739-CD08-4630-B1EB-024A44387E11}" destId="{1B378C19-7027-4B66-A133-74D41807C74E}" srcOrd="0" destOrd="0" presId="urn:microsoft.com/office/officeart/2005/8/layout/target3"/>
    <dgm:cxn modelId="{9C4B0409-19CD-4BBF-8C59-8D3ED1FA4BF4}" srcId="{ABF3ED41-F8DB-48AC-BAB5-D974CB28A3F2}" destId="{F42200FA-AEAF-477D-81F3-C7DDB53BDBE1}" srcOrd="0" destOrd="0" parTransId="{209769CA-BC93-4F19-9CC9-1E65FC4BB2A1}" sibTransId="{55E6801F-0665-458C-AEC7-CECDF021DD9D}"/>
    <dgm:cxn modelId="{E2DE9922-8FDE-4D65-B5B8-D1EE503D76E4}" type="presParOf" srcId="{BBCCECCC-5016-4D28-BC72-EF00DDF62E12}" destId="{37B1B4F4-4202-4793-AD95-B8B519FD76F8}" srcOrd="0" destOrd="0" presId="urn:microsoft.com/office/officeart/2005/8/layout/target3"/>
    <dgm:cxn modelId="{985719C0-A576-439D-8CB4-05E155E2735D}" type="presParOf" srcId="{BBCCECCC-5016-4D28-BC72-EF00DDF62E12}" destId="{FC1B7545-0707-43C8-899C-66635DF06E01}" srcOrd="1" destOrd="0" presId="urn:microsoft.com/office/officeart/2005/8/layout/target3"/>
    <dgm:cxn modelId="{9AA22F3D-EB87-45DD-8112-1DD0D7F4EEB0}" type="presParOf" srcId="{BBCCECCC-5016-4D28-BC72-EF00DDF62E12}" destId="{084E78E4-798A-4EDC-9432-18EB69A02A14}" srcOrd="2" destOrd="0" presId="urn:microsoft.com/office/officeart/2005/8/layout/target3"/>
    <dgm:cxn modelId="{D6EDED21-C8FB-4257-B0BA-187972842121}" type="presParOf" srcId="{BBCCECCC-5016-4D28-BC72-EF00DDF62E12}" destId="{9B4EC44B-9971-45EF-B1C2-AC8ADDD774C3}" srcOrd="3" destOrd="0" presId="urn:microsoft.com/office/officeart/2005/8/layout/target3"/>
    <dgm:cxn modelId="{4C417106-3761-4D88-8091-F919BBC82BC1}" type="presParOf" srcId="{BBCCECCC-5016-4D28-BC72-EF00DDF62E12}" destId="{9341763F-64F6-45BD-9FD0-FAC42ED66298}" srcOrd="4" destOrd="0" presId="urn:microsoft.com/office/officeart/2005/8/layout/target3"/>
    <dgm:cxn modelId="{ADE7311C-1408-467F-B0DE-73A22D562200}" type="presParOf" srcId="{BBCCECCC-5016-4D28-BC72-EF00DDF62E12}" destId="{577FA9EC-A9E6-4465-AB0F-ED7B0AA14829}" srcOrd="5" destOrd="0" presId="urn:microsoft.com/office/officeart/2005/8/layout/target3"/>
    <dgm:cxn modelId="{B274A75F-B292-4203-B2E3-05885B904D39}" type="presParOf" srcId="{BBCCECCC-5016-4D28-BC72-EF00DDF62E12}" destId="{BC618D43-D8BA-4376-8DB4-7DC1C2E3C454}" srcOrd="6" destOrd="0" presId="urn:microsoft.com/office/officeart/2005/8/layout/target3"/>
    <dgm:cxn modelId="{D4010441-BF10-4854-96AA-69B2DEA3E095}" type="presParOf" srcId="{BBCCECCC-5016-4D28-BC72-EF00DDF62E12}" destId="{0899F21B-9F28-4FC8-9134-09C12F272622}" srcOrd="7" destOrd="0" presId="urn:microsoft.com/office/officeart/2005/8/layout/target3"/>
    <dgm:cxn modelId="{FEBA90AC-F6BD-4AFA-9DD0-29DC5DCEA65C}" type="presParOf" srcId="{BBCCECCC-5016-4D28-BC72-EF00DDF62E12}" destId="{C1A50352-DBE8-4AEE-8BED-D372275CF7A7}" srcOrd="8" destOrd="0" presId="urn:microsoft.com/office/officeart/2005/8/layout/target3"/>
    <dgm:cxn modelId="{F8C0F9EE-01A1-4E51-BD6F-5A2D081CEF11}" type="presParOf" srcId="{BBCCECCC-5016-4D28-BC72-EF00DDF62E12}" destId="{72238C5C-42B1-4C62-A2B0-4660E19883DE}" srcOrd="9" destOrd="0" presId="urn:microsoft.com/office/officeart/2005/8/layout/target3"/>
    <dgm:cxn modelId="{2312C063-285A-4DD6-978B-050259AA5CDB}" type="presParOf" srcId="{BBCCECCC-5016-4D28-BC72-EF00DDF62E12}" destId="{F6A04B76-7593-49BE-AE24-9F946F4DE6E3}" srcOrd="10" destOrd="0" presId="urn:microsoft.com/office/officeart/2005/8/layout/target3"/>
    <dgm:cxn modelId="{75A90BB7-60D0-4EF7-9E8B-2FDEBF18D617}" type="presParOf" srcId="{BBCCECCC-5016-4D28-BC72-EF00DDF62E12}" destId="{D7A721DE-A0F5-4472-9A93-ECCD2D31C0B0}" srcOrd="11" destOrd="0" presId="urn:microsoft.com/office/officeart/2005/8/layout/target3"/>
    <dgm:cxn modelId="{0E32535D-84D1-4792-A59E-259F01A687FA}" type="presParOf" srcId="{BBCCECCC-5016-4D28-BC72-EF00DDF62E12}" destId="{DDB43EDF-B427-4D8D-8A8B-59D232C6EB7D}" srcOrd="12" destOrd="0" presId="urn:microsoft.com/office/officeart/2005/8/layout/target3"/>
    <dgm:cxn modelId="{B26E3800-659F-4D42-9FD7-D4AAFBCA17E3}" type="presParOf" srcId="{BBCCECCC-5016-4D28-BC72-EF00DDF62E12}" destId="{90AF0BDA-F981-4292-A0EF-0C007E1D6CB1}" srcOrd="13" destOrd="0" presId="urn:microsoft.com/office/officeart/2005/8/layout/target3"/>
    <dgm:cxn modelId="{39DC99DC-3E4F-4CD8-8DAD-88195B6944B9}" type="presParOf" srcId="{BBCCECCC-5016-4D28-BC72-EF00DDF62E12}" destId="{1B378C19-7027-4B66-A133-74D41807C74E}" srcOrd="14"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E25B71-62C5-47CE-8DD1-C0CA860078A3}" type="doc">
      <dgm:prSet loTypeId="urn:microsoft.com/office/officeart/2005/8/layout/list1" loCatId="list" qsTypeId="urn:microsoft.com/office/officeart/2005/8/quickstyle/3d1" qsCatId="3D" csTypeId="urn:microsoft.com/office/officeart/2005/8/colors/colorful2" csCatId="colorful" phldr="1"/>
      <dgm:spPr/>
      <dgm:t>
        <a:bodyPr/>
        <a:lstStyle/>
        <a:p>
          <a:endParaRPr lang="es-MX"/>
        </a:p>
      </dgm:t>
    </dgm:pt>
    <dgm:pt modelId="{1F538641-54E1-4BCE-A2C4-8DC3F115FC73}">
      <dgm:prSet phldrT="[Texto]"/>
      <dgm:spPr>
        <a:solidFill>
          <a:srgbClr val="CC0099"/>
        </a:solidFill>
      </dgm:spPr>
      <dgm:t>
        <a:bodyPr/>
        <a:lstStyle/>
        <a:p>
          <a:r>
            <a:rPr lang="es-MX" dirty="0" smtClean="0"/>
            <a:t>Talleres, conferencias y pláticas sobre sexualidad</a:t>
          </a:r>
          <a:endParaRPr lang="es-MX" dirty="0"/>
        </a:p>
      </dgm:t>
    </dgm:pt>
    <dgm:pt modelId="{0BEFBCA1-37FB-4B43-9BD2-332F8C91D3E1}" type="parTrans" cxnId="{FD131E36-D2B6-410D-A323-FF5A322ECE80}">
      <dgm:prSet/>
      <dgm:spPr/>
      <dgm:t>
        <a:bodyPr/>
        <a:lstStyle/>
        <a:p>
          <a:endParaRPr lang="es-MX"/>
        </a:p>
      </dgm:t>
    </dgm:pt>
    <dgm:pt modelId="{051D1169-E5D5-43E8-B6D5-189080A5D1DB}" type="sibTrans" cxnId="{FD131E36-D2B6-410D-A323-FF5A322ECE80}">
      <dgm:prSet/>
      <dgm:spPr/>
      <dgm:t>
        <a:bodyPr/>
        <a:lstStyle/>
        <a:p>
          <a:endParaRPr lang="es-MX"/>
        </a:p>
      </dgm:t>
    </dgm:pt>
    <dgm:pt modelId="{63D76947-7077-4E39-A4EF-D783D222F7C3}">
      <dgm:prSet phldrT="[Texto]"/>
      <dgm:spPr/>
      <dgm:t>
        <a:bodyPr/>
        <a:lstStyle/>
        <a:p>
          <a:r>
            <a:rPr lang="es-MX" dirty="0" smtClean="0"/>
            <a:t>Folletos, trípticos con información veraz sobre métodos anticonceptivos  </a:t>
          </a:r>
          <a:endParaRPr lang="es-MX" dirty="0"/>
        </a:p>
      </dgm:t>
    </dgm:pt>
    <dgm:pt modelId="{7C33BCD8-6D67-47C9-AFC3-727C3BDED7E5}" type="parTrans" cxnId="{74714F18-6A78-4B86-8C10-6E72C1BD6C40}">
      <dgm:prSet/>
      <dgm:spPr/>
      <dgm:t>
        <a:bodyPr/>
        <a:lstStyle/>
        <a:p>
          <a:endParaRPr lang="es-MX"/>
        </a:p>
      </dgm:t>
    </dgm:pt>
    <dgm:pt modelId="{54D96779-BA22-4D74-9B31-7B826AC37F57}" type="sibTrans" cxnId="{74714F18-6A78-4B86-8C10-6E72C1BD6C40}">
      <dgm:prSet/>
      <dgm:spPr/>
      <dgm:t>
        <a:bodyPr/>
        <a:lstStyle/>
        <a:p>
          <a:endParaRPr lang="es-MX"/>
        </a:p>
      </dgm:t>
    </dgm:pt>
    <dgm:pt modelId="{3D7DCFE8-63CD-4AFE-A1BC-7FD00BA08529}">
      <dgm:prSet phldrT="[Texto]"/>
      <dgm:spPr/>
      <dgm:t>
        <a:bodyPr/>
        <a:lstStyle/>
        <a:p>
          <a:r>
            <a:rPr lang="es-MX" dirty="0" smtClean="0"/>
            <a:t>Fomentar la cultura de la prevención  </a:t>
          </a:r>
          <a:endParaRPr lang="es-MX" dirty="0"/>
        </a:p>
      </dgm:t>
    </dgm:pt>
    <dgm:pt modelId="{F02EF7F3-F3F6-4519-AF6C-9B5CF34D063F}" type="parTrans" cxnId="{DCCE7183-EAC8-4A59-9539-62752B321EB2}">
      <dgm:prSet/>
      <dgm:spPr/>
      <dgm:t>
        <a:bodyPr/>
        <a:lstStyle/>
        <a:p>
          <a:endParaRPr lang="es-MX"/>
        </a:p>
      </dgm:t>
    </dgm:pt>
    <dgm:pt modelId="{118DF7EC-1BB3-4D50-B9AD-7570C6F139E1}" type="sibTrans" cxnId="{DCCE7183-EAC8-4A59-9539-62752B321EB2}">
      <dgm:prSet/>
      <dgm:spPr/>
      <dgm:t>
        <a:bodyPr/>
        <a:lstStyle/>
        <a:p>
          <a:endParaRPr lang="es-MX"/>
        </a:p>
      </dgm:t>
    </dgm:pt>
    <dgm:pt modelId="{63D40163-12BA-4737-83B1-6B0EEBB52FDD}" type="pres">
      <dgm:prSet presAssocID="{34E25B71-62C5-47CE-8DD1-C0CA860078A3}" presName="linear" presStyleCnt="0">
        <dgm:presLayoutVars>
          <dgm:dir/>
          <dgm:animLvl val="lvl"/>
          <dgm:resizeHandles val="exact"/>
        </dgm:presLayoutVars>
      </dgm:prSet>
      <dgm:spPr/>
      <dgm:t>
        <a:bodyPr/>
        <a:lstStyle/>
        <a:p>
          <a:endParaRPr lang="es-MX"/>
        </a:p>
      </dgm:t>
    </dgm:pt>
    <dgm:pt modelId="{5BC4D1B9-E101-47FE-8628-F182416A9467}" type="pres">
      <dgm:prSet presAssocID="{1F538641-54E1-4BCE-A2C4-8DC3F115FC73}" presName="parentLin" presStyleCnt="0"/>
      <dgm:spPr/>
      <dgm:t>
        <a:bodyPr/>
        <a:lstStyle/>
        <a:p>
          <a:endParaRPr lang="es-MX"/>
        </a:p>
      </dgm:t>
    </dgm:pt>
    <dgm:pt modelId="{B9119245-8F8E-4E0F-93BB-74428CF91962}" type="pres">
      <dgm:prSet presAssocID="{1F538641-54E1-4BCE-A2C4-8DC3F115FC73}" presName="parentLeftMargin" presStyleLbl="node1" presStyleIdx="0" presStyleCnt="3"/>
      <dgm:spPr/>
      <dgm:t>
        <a:bodyPr/>
        <a:lstStyle/>
        <a:p>
          <a:endParaRPr lang="es-MX"/>
        </a:p>
      </dgm:t>
    </dgm:pt>
    <dgm:pt modelId="{2ABF9666-3697-4DC3-9154-9A43E41B4B1A}" type="pres">
      <dgm:prSet presAssocID="{1F538641-54E1-4BCE-A2C4-8DC3F115FC73}" presName="parentText" presStyleLbl="node1" presStyleIdx="0" presStyleCnt="3">
        <dgm:presLayoutVars>
          <dgm:chMax val="0"/>
          <dgm:bulletEnabled val="1"/>
        </dgm:presLayoutVars>
      </dgm:prSet>
      <dgm:spPr/>
      <dgm:t>
        <a:bodyPr/>
        <a:lstStyle/>
        <a:p>
          <a:endParaRPr lang="es-MX"/>
        </a:p>
      </dgm:t>
    </dgm:pt>
    <dgm:pt modelId="{4CB16303-BA99-42D6-8E83-6BCBD9A6EF72}" type="pres">
      <dgm:prSet presAssocID="{1F538641-54E1-4BCE-A2C4-8DC3F115FC73}" presName="negativeSpace" presStyleCnt="0"/>
      <dgm:spPr/>
      <dgm:t>
        <a:bodyPr/>
        <a:lstStyle/>
        <a:p>
          <a:endParaRPr lang="es-MX"/>
        </a:p>
      </dgm:t>
    </dgm:pt>
    <dgm:pt modelId="{06AF233D-E7F0-45D1-B43D-79816459AF02}" type="pres">
      <dgm:prSet presAssocID="{1F538641-54E1-4BCE-A2C4-8DC3F115FC73}" presName="childText" presStyleLbl="conFgAcc1" presStyleIdx="0" presStyleCnt="3">
        <dgm:presLayoutVars>
          <dgm:bulletEnabled val="1"/>
        </dgm:presLayoutVars>
      </dgm:prSet>
      <dgm:spPr/>
      <dgm:t>
        <a:bodyPr/>
        <a:lstStyle/>
        <a:p>
          <a:endParaRPr lang="es-MX"/>
        </a:p>
      </dgm:t>
    </dgm:pt>
    <dgm:pt modelId="{FB94AB4E-3687-4632-B146-FEDE1454E76C}" type="pres">
      <dgm:prSet presAssocID="{051D1169-E5D5-43E8-B6D5-189080A5D1DB}" presName="spaceBetweenRectangles" presStyleCnt="0"/>
      <dgm:spPr/>
      <dgm:t>
        <a:bodyPr/>
        <a:lstStyle/>
        <a:p>
          <a:endParaRPr lang="es-MX"/>
        </a:p>
      </dgm:t>
    </dgm:pt>
    <dgm:pt modelId="{73EBF4FD-5D48-4C67-80A7-733F8C843322}" type="pres">
      <dgm:prSet presAssocID="{63D76947-7077-4E39-A4EF-D783D222F7C3}" presName="parentLin" presStyleCnt="0"/>
      <dgm:spPr/>
      <dgm:t>
        <a:bodyPr/>
        <a:lstStyle/>
        <a:p>
          <a:endParaRPr lang="es-MX"/>
        </a:p>
      </dgm:t>
    </dgm:pt>
    <dgm:pt modelId="{8D5D6FE2-EE94-458A-A9E1-50E350223C97}" type="pres">
      <dgm:prSet presAssocID="{63D76947-7077-4E39-A4EF-D783D222F7C3}" presName="parentLeftMargin" presStyleLbl="node1" presStyleIdx="0" presStyleCnt="3"/>
      <dgm:spPr/>
      <dgm:t>
        <a:bodyPr/>
        <a:lstStyle/>
        <a:p>
          <a:endParaRPr lang="es-MX"/>
        </a:p>
      </dgm:t>
    </dgm:pt>
    <dgm:pt modelId="{6005A6F9-EC01-47A0-B6FE-235DCB42B109}" type="pres">
      <dgm:prSet presAssocID="{63D76947-7077-4E39-A4EF-D783D222F7C3}" presName="parentText" presStyleLbl="node1" presStyleIdx="1" presStyleCnt="3">
        <dgm:presLayoutVars>
          <dgm:chMax val="0"/>
          <dgm:bulletEnabled val="1"/>
        </dgm:presLayoutVars>
      </dgm:prSet>
      <dgm:spPr/>
      <dgm:t>
        <a:bodyPr/>
        <a:lstStyle/>
        <a:p>
          <a:endParaRPr lang="es-MX"/>
        </a:p>
      </dgm:t>
    </dgm:pt>
    <dgm:pt modelId="{4F5604B3-930B-4D5D-97E1-3899FC35742E}" type="pres">
      <dgm:prSet presAssocID="{63D76947-7077-4E39-A4EF-D783D222F7C3}" presName="negativeSpace" presStyleCnt="0"/>
      <dgm:spPr/>
      <dgm:t>
        <a:bodyPr/>
        <a:lstStyle/>
        <a:p>
          <a:endParaRPr lang="es-MX"/>
        </a:p>
      </dgm:t>
    </dgm:pt>
    <dgm:pt modelId="{4698C358-9485-4A48-8270-AB2BFE392EEA}" type="pres">
      <dgm:prSet presAssocID="{63D76947-7077-4E39-A4EF-D783D222F7C3}" presName="childText" presStyleLbl="conFgAcc1" presStyleIdx="1" presStyleCnt="3">
        <dgm:presLayoutVars>
          <dgm:bulletEnabled val="1"/>
        </dgm:presLayoutVars>
      </dgm:prSet>
      <dgm:spPr/>
      <dgm:t>
        <a:bodyPr/>
        <a:lstStyle/>
        <a:p>
          <a:endParaRPr lang="es-MX"/>
        </a:p>
      </dgm:t>
    </dgm:pt>
    <dgm:pt modelId="{BA1962AE-2D49-431B-B2C9-99C10A0C5E5D}" type="pres">
      <dgm:prSet presAssocID="{54D96779-BA22-4D74-9B31-7B826AC37F57}" presName="spaceBetweenRectangles" presStyleCnt="0"/>
      <dgm:spPr/>
      <dgm:t>
        <a:bodyPr/>
        <a:lstStyle/>
        <a:p>
          <a:endParaRPr lang="es-MX"/>
        </a:p>
      </dgm:t>
    </dgm:pt>
    <dgm:pt modelId="{AE1E4621-C9E1-4E58-91BD-67327EBD279F}" type="pres">
      <dgm:prSet presAssocID="{3D7DCFE8-63CD-4AFE-A1BC-7FD00BA08529}" presName="parentLin" presStyleCnt="0"/>
      <dgm:spPr/>
      <dgm:t>
        <a:bodyPr/>
        <a:lstStyle/>
        <a:p>
          <a:endParaRPr lang="es-MX"/>
        </a:p>
      </dgm:t>
    </dgm:pt>
    <dgm:pt modelId="{F6FA5ACF-4A74-4C61-8BE6-C1C4385F51ED}" type="pres">
      <dgm:prSet presAssocID="{3D7DCFE8-63CD-4AFE-A1BC-7FD00BA08529}" presName="parentLeftMargin" presStyleLbl="node1" presStyleIdx="1" presStyleCnt="3"/>
      <dgm:spPr/>
      <dgm:t>
        <a:bodyPr/>
        <a:lstStyle/>
        <a:p>
          <a:endParaRPr lang="es-MX"/>
        </a:p>
      </dgm:t>
    </dgm:pt>
    <dgm:pt modelId="{46E22057-EB01-4CAC-88D8-47843BE3880B}" type="pres">
      <dgm:prSet presAssocID="{3D7DCFE8-63CD-4AFE-A1BC-7FD00BA08529}" presName="parentText" presStyleLbl="node1" presStyleIdx="2" presStyleCnt="3">
        <dgm:presLayoutVars>
          <dgm:chMax val="0"/>
          <dgm:bulletEnabled val="1"/>
        </dgm:presLayoutVars>
      </dgm:prSet>
      <dgm:spPr/>
      <dgm:t>
        <a:bodyPr/>
        <a:lstStyle/>
        <a:p>
          <a:endParaRPr lang="es-MX"/>
        </a:p>
      </dgm:t>
    </dgm:pt>
    <dgm:pt modelId="{23C27D16-D287-41FA-B296-120B7574C9F1}" type="pres">
      <dgm:prSet presAssocID="{3D7DCFE8-63CD-4AFE-A1BC-7FD00BA08529}" presName="negativeSpace" presStyleCnt="0"/>
      <dgm:spPr/>
      <dgm:t>
        <a:bodyPr/>
        <a:lstStyle/>
        <a:p>
          <a:endParaRPr lang="es-MX"/>
        </a:p>
      </dgm:t>
    </dgm:pt>
    <dgm:pt modelId="{2B060E5D-444B-4AAB-95EB-E4EB9F856905}" type="pres">
      <dgm:prSet presAssocID="{3D7DCFE8-63CD-4AFE-A1BC-7FD00BA08529}" presName="childText" presStyleLbl="conFgAcc1" presStyleIdx="2" presStyleCnt="3">
        <dgm:presLayoutVars>
          <dgm:bulletEnabled val="1"/>
        </dgm:presLayoutVars>
      </dgm:prSet>
      <dgm:spPr/>
      <dgm:t>
        <a:bodyPr/>
        <a:lstStyle/>
        <a:p>
          <a:endParaRPr lang="es-MX"/>
        </a:p>
      </dgm:t>
    </dgm:pt>
  </dgm:ptLst>
  <dgm:cxnLst>
    <dgm:cxn modelId="{DCCE7183-EAC8-4A59-9539-62752B321EB2}" srcId="{34E25B71-62C5-47CE-8DD1-C0CA860078A3}" destId="{3D7DCFE8-63CD-4AFE-A1BC-7FD00BA08529}" srcOrd="2" destOrd="0" parTransId="{F02EF7F3-F3F6-4519-AF6C-9B5CF34D063F}" sibTransId="{118DF7EC-1BB3-4D50-B9AD-7570C6F139E1}"/>
    <dgm:cxn modelId="{8BD4A075-6348-4900-BA0D-5870643D7545}" type="presOf" srcId="{3D7DCFE8-63CD-4AFE-A1BC-7FD00BA08529}" destId="{F6FA5ACF-4A74-4C61-8BE6-C1C4385F51ED}" srcOrd="0" destOrd="0" presId="urn:microsoft.com/office/officeart/2005/8/layout/list1"/>
    <dgm:cxn modelId="{D0250F91-508B-48CA-9706-C4F5583045C8}" type="presOf" srcId="{63D76947-7077-4E39-A4EF-D783D222F7C3}" destId="{6005A6F9-EC01-47A0-B6FE-235DCB42B109}" srcOrd="1" destOrd="0" presId="urn:microsoft.com/office/officeart/2005/8/layout/list1"/>
    <dgm:cxn modelId="{4B321EDF-C401-4B08-9455-00200C9884E5}" type="presOf" srcId="{1F538641-54E1-4BCE-A2C4-8DC3F115FC73}" destId="{B9119245-8F8E-4E0F-93BB-74428CF91962}" srcOrd="0" destOrd="0" presId="urn:microsoft.com/office/officeart/2005/8/layout/list1"/>
    <dgm:cxn modelId="{D977C75A-5D9B-4643-93CC-E20BF9C5A3D3}" type="presOf" srcId="{63D76947-7077-4E39-A4EF-D783D222F7C3}" destId="{8D5D6FE2-EE94-458A-A9E1-50E350223C97}" srcOrd="0" destOrd="0" presId="urn:microsoft.com/office/officeart/2005/8/layout/list1"/>
    <dgm:cxn modelId="{E95FC1AE-5391-4029-AA88-061FE0AE5C2C}" type="presOf" srcId="{1F538641-54E1-4BCE-A2C4-8DC3F115FC73}" destId="{2ABF9666-3697-4DC3-9154-9A43E41B4B1A}" srcOrd="1" destOrd="0" presId="urn:microsoft.com/office/officeart/2005/8/layout/list1"/>
    <dgm:cxn modelId="{FD131E36-D2B6-410D-A323-FF5A322ECE80}" srcId="{34E25B71-62C5-47CE-8DD1-C0CA860078A3}" destId="{1F538641-54E1-4BCE-A2C4-8DC3F115FC73}" srcOrd="0" destOrd="0" parTransId="{0BEFBCA1-37FB-4B43-9BD2-332F8C91D3E1}" sibTransId="{051D1169-E5D5-43E8-B6D5-189080A5D1DB}"/>
    <dgm:cxn modelId="{C0B94CA6-A6B1-4348-8F50-7329CA19A7CC}" type="presOf" srcId="{34E25B71-62C5-47CE-8DD1-C0CA860078A3}" destId="{63D40163-12BA-4737-83B1-6B0EEBB52FDD}" srcOrd="0" destOrd="0" presId="urn:microsoft.com/office/officeart/2005/8/layout/list1"/>
    <dgm:cxn modelId="{74714F18-6A78-4B86-8C10-6E72C1BD6C40}" srcId="{34E25B71-62C5-47CE-8DD1-C0CA860078A3}" destId="{63D76947-7077-4E39-A4EF-D783D222F7C3}" srcOrd="1" destOrd="0" parTransId="{7C33BCD8-6D67-47C9-AFC3-727C3BDED7E5}" sibTransId="{54D96779-BA22-4D74-9B31-7B826AC37F57}"/>
    <dgm:cxn modelId="{D8BCA35C-2934-44AB-A558-4F3711BEF261}" type="presOf" srcId="{3D7DCFE8-63CD-4AFE-A1BC-7FD00BA08529}" destId="{46E22057-EB01-4CAC-88D8-47843BE3880B}" srcOrd="1" destOrd="0" presId="urn:microsoft.com/office/officeart/2005/8/layout/list1"/>
    <dgm:cxn modelId="{F64A63C0-F452-4FE4-B436-8B380CA56FF9}" type="presParOf" srcId="{63D40163-12BA-4737-83B1-6B0EEBB52FDD}" destId="{5BC4D1B9-E101-47FE-8628-F182416A9467}" srcOrd="0" destOrd="0" presId="urn:microsoft.com/office/officeart/2005/8/layout/list1"/>
    <dgm:cxn modelId="{1BA3854D-D2A8-4D5E-AE59-4BD789BFBAE3}" type="presParOf" srcId="{5BC4D1B9-E101-47FE-8628-F182416A9467}" destId="{B9119245-8F8E-4E0F-93BB-74428CF91962}" srcOrd="0" destOrd="0" presId="urn:microsoft.com/office/officeart/2005/8/layout/list1"/>
    <dgm:cxn modelId="{92C205B1-2C24-4CAB-B082-6772A735F539}" type="presParOf" srcId="{5BC4D1B9-E101-47FE-8628-F182416A9467}" destId="{2ABF9666-3697-4DC3-9154-9A43E41B4B1A}" srcOrd="1" destOrd="0" presId="urn:microsoft.com/office/officeart/2005/8/layout/list1"/>
    <dgm:cxn modelId="{B45B1B5C-153E-4824-9AA8-720536A119B1}" type="presParOf" srcId="{63D40163-12BA-4737-83B1-6B0EEBB52FDD}" destId="{4CB16303-BA99-42D6-8E83-6BCBD9A6EF72}" srcOrd="1" destOrd="0" presId="urn:microsoft.com/office/officeart/2005/8/layout/list1"/>
    <dgm:cxn modelId="{B0A3DC41-F722-4F94-BA24-699A3C34CC0C}" type="presParOf" srcId="{63D40163-12BA-4737-83B1-6B0EEBB52FDD}" destId="{06AF233D-E7F0-45D1-B43D-79816459AF02}" srcOrd="2" destOrd="0" presId="urn:microsoft.com/office/officeart/2005/8/layout/list1"/>
    <dgm:cxn modelId="{1670A8B4-BB40-4CB0-A412-BB555F10F75D}" type="presParOf" srcId="{63D40163-12BA-4737-83B1-6B0EEBB52FDD}" destId="{FB94AB4E-3687-4632-B146-FEDE1454E76C}" srcOrd="3" destOrd="0" presId="urn:microsoft.com/office/officeart/2005/8/layout/list1"/>
    <dgm:cxn modelId="{DC6C018B-1E06-4EE6-A9E6-4EA914FC2274}" type="presParOf" srcId="{63D40163-12BA-4737-83B1-6B0EEBB52FDD}" destId="{73EBF4FD-5D48-4C67-80A7-733F8C843322}" srcOrd="4" destOrd="0" presId="urn:microsoft.com/office/officeart/2005/8/layout/list1"/>
    <dgm:cxn modelId="{E1813F95-582C-42AD-BA0D-B5D54C4CE23A}" type="presParOf" srcId="{73EBF4FD-5D48-4C67-80A7-733F8C843322}" destId="{8D5D6FE2-EE94-458A-A9E1-50E350223C97}" srcOrd="0" destOrd="0" presId="urn:microsoft.com/office/officeart/2005/8/layout/list1"/>
    <dgm:cxn modelId="{A6BA4738-AA34-450F-950E-079022E44FA6}" type="presParOf" srcId="{73EBF4FD-5D48-4C67-80A7-733F8C843322}" destId="{6005A6F9-EC01-47A0-B6FE-235DCB42B109}" srcOrd="1" destOrd="0" presId="urn:microsoft.com/office/officeart/2005/8/layout/list1"/>
    <dgm:cxn modelId="{3FFD98BB-0265-483A-9721-19DB9778FC22}" type="presParOf" srcId="{63D40163-12BA-4737-83B1-6B0EEBB52FDD}" destId="{4F5604B3-930B-4D5D-97E1-3899FC35742E}" srcOrd="5" destOrd="0" presId="urn:microsoft.com/office/officeart/2005/8/layout/list1"/>
    <dgm:cxn modelId="{87CCBFC9-25A5-42F7-8810-A3B17F2FA596}" type="presParOf" srcId="{63D40163-12BA-4737-83B1-6B0EEBB52FDD}" destId="{4698C358-9485-4A48-8270-AB2BFE392EEA}" srcOrd="6" destOrd="0" presId="urn:microsoft.com/office/officeart/2005/8/layout/list1"/>
    <dgm:cxn modelId="{7EAE7504-3EF4-4706-AC14-565A110B0174}" type="presParOf" srcId="{63D40163-12BA-4737-83B1-6B0EEBB52FDD}" destId="{BA1962AE-2D49-431B-B2C9-99C10A0C5E5D}" srcOrd="7" destOrd="0" presId="urn:microsoft.com/office/officeart/2005/8/layout/list1"/>
    <dgm:cxn modelId="{A964915C-D7F8-439A-AB6B-B1E45D8B57AA}" type="presParOf" srcId="{63D40163-12BA-4737-83B1-6B0EEBB52FDD}" destId="{AE1E4621-C9E1-4E58-91BD-67327EBD279F}" srcOrd="8" destOrd="0" presId="urn:microsoft.com/office/officeart/2005/8/layout/list1"/>
    <dgm:cxn modelId="{33C1BBFC-87EA-4A51-A84D-5A2DC3E577FE}" type="presParOf" srcId="{AE1E4621-C9E1-4E58-91BD-67327EBD279F}" destId="{F6FA5ACF-4A74-4C61-8BE6-C1C4385F51ED}" srcOrd="0" destOrd="0" presId="urn:microsoft.com/office/officeart/2005/8/layout/list1"/>
    <dgm:cxn modelId="{A1A9104B-E6D6-4CF5-9898-0502B096EFE5}" type="presParOf" srcId="{AE1E4621-C9E1-4E58-91BD-67327EBD279F}" destId="{46E22057-EB01-4CAC-88D8-47843BE3880B}" srcOrd="1" destOrd="0" presId="urn:microsoft.com/office/officeart/2005/8/layout/list1"/>
    <dgm:cxn modelId="{EE34D70B-CB95-478F-A30C-CAFD6C6944F1}" type="presParOf" srcId="{63D40163-12BA-4737-83B1-6B0EEBB52FDD}" destId="{23C27D16-D287-41FA-B296-120B7574C9F1}" srcOrd="9" destOrd="0" presId="urn:microsoft.com/office/officeart/2005/8/layout/list1"/>
    <dgm:cxn modelId="{87B3A12F-B61F-44B9-B06A-26222FB9C206}" type="presParOf" srcId="{63D40163-12BA-4737-83B1-6B0EEBB52FDD}" destId="{2B060E5D-444B-4AAB-95EB-E4EB9F856905}"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EF30BF-E232-427D-9D39-B55CF8904E2A}" type="doc">
      <dgm:prSet loTypeId="urn:microsoft.com/office/officeart/2005/8/layout/hierarchy4" loCatId="relationship" qsTypeId="urn:microsoft.com/office/officeart/2005/8/quickstyle/3d2" qsCatId="3D" csTypeId="urn:microsoft.com/office/officeart/2005/8/colors/colorful2" csCatId="colorful" phldr="1"/>
      <dgm:spPr/>
      <dgm:t>
        <a:bodyPr/>
        <a:lstStyle/>
        <a:p>
          <a:endParaRPr lang="es-MX"/>
        </a:p>
      </dgm:t>
    </dgm:pt>
    <dgm:pt modelId="{EF2873A4-CD83-4B34-A700-EC04E82B58C5}">
      <dgm:prSet phldrT="[Texto]"/>
      <dgm:spPr/>
      <dgm:t>
        <a:bodyPr/>
        <a:lstStyle/>
        <a:p>
          <a:r>
            <a:rPr lang="es-MX" dirty="0" smtClean="0"/>
            <a:t>-Encuentros deportivos para padres y adolescentes en todo el municipio.</a:t>
          </a:r>
        </a:p>
        <a:p>
          <a:r>
            <a:rPr lang="es-MX" dirty="0" smtClean="0"/>
            <a:t>-Conferencias. </a:t>
          </a:r>
          <a:endParaRPr lang="es-MX" dirty="0"/>
        </a:p>
      </dgm:t>
    </dgm:pt>
    <dgm:pt modelId="{DBE1EBA3-308D-4F89-BDBD-8546EF3E8ABC}" type="parTrans" cxnId="{00894C03-D083-4F44-AE3C-E05024B6D8A3}">
      <dgm:prSet/>
      <dgm:spPr/>
      <dgm:t>
        <a:bodyPr/>
        <a:lstStyle/>
        <a:p>
          <a:endParaRPr lang="es-MX"/>
        </a:p>
      </dgm:t>
    </dgm:pt>
    <dgm:pt modelId="{6A30A347-9291-4F0B-B9CC-0AD20578D45E}" type="sibTrans" cxnId="{00894C03-D083-4F44-AE3C-E05024B6D8A3}">
      <dgm:prSet/>
      <dgm:spPr/>
      <dgm:t>
        <a:bodyPr/>
        <a:lstStyle/>
        <a:p>
          <a:endParaRPr lang="es-MX"/>
        </a:p>
      </dgm:t>
    </dgm:pt>
    <dgm:pt modelId="{D936D473-113C-4E9E-9B40-99E19806B727}">
      <dgm:prSet phldrT="[Texto]"/>
      <dgm:spPr>
        <a:solidFill>
          <a:srgbClr val="FF9900"/>
        </a:solidFill>
      </dgm:spPr>
      <dgm:t>
        <a:bodyPr/>
        <a:lstStyle/>
        <a:p>
          <a:r>
            <a:rPr lang="es-MX" dirty="0" smtClean="0"/>
            <a:t>Deporte</a:t>
          </a:r>
          <a:endParaRPr lang="es-MX" dirty="0"/>
        </a:p>
      </dgm:t>
    </dgm:pt>
    <dgm:pt modelId="{26ED1653-8277-4DB0-8A19-133F6577612F}" type="parTrans" cxnId="{58F08159-118A-4965-B401-68B1E3CC98A6}">
      <dgm:prSet/>
      <dgm:spPr/>
      <dgm:t>
        <a:bodyPr/>
        <a:lstStyle/>
        <a:p>
          <a:endParaRPr lang="es-MX"/>
        </a:p>
      </dgm:t>
    </dgm:pt>
    <dgm:pt modelId="{E66A7980-5B9B-4C5E-9B0E-A19566AA6A87}" type="sibTrans" cxnId="{58F08159-118A-4965-B401-68B1E3CC98A6}">
      <dgm:prSet/>
      <dgm:spPr/>
      <dgm:t>
        <a:bodyPr/>
        <a:lstStyle/>
        <a:p>
          <a:endParaRPr lang="es-MX"/>
        </a:p>
      </dgm:t>
    </dgm:pt>
    <dgm:pt modelId="{A03C0832-D93C-40A7-ABAF-03C3CB545662}">
      <dgm:prSet phldrT="[Texto]"/>
      <dgm:spPr/>
      <dgm:t>
        <a:bodyPr/>
        <a:lstStyle/>
        <a:p>
          <a:r>
            <a:rPr lang="es-MX" dirty="0" smtClean="0"/>
            <a:t>-Caminatas juveniles.</a:t>
          </a:r>
        </a:p>
        <a:p>
          <a:r>
            <a:rPr lang="es-MX" dirty="0" smtClean="0"/>
            <a:t>-Pega de calcas.</a:t>
          </a:r>
        </a:p>
        <a:p>
          <a:r>
            <a:rPr lang="es-MX" dirty="0" smtClean="0"/>
            <a:t>-Conciertos musicales.   </a:t>
          </a:r>
          <a:endParaRPr lang="es-MX" dirty="0"/>
        </a:p>
      </dgm:t>
    </dgm:pt>
    <dgm:pt modelId="{2F53CCA6-8B9D-4F86-8E47-2B2825053218}" type="parTrans" cxnId="{67CE5CE6-3B61-4D11-9B04-527CEFCDFBBA}">
      <dgm:prSet/>
      <dgm:spPr/>
      <dgm:t>
        <a:bodyPr/>
        <a:lstStyle/>
        <a:p>
          <a:endParaRPr lang="es-MX"/>
        </a:p>
      </dgm:t>
    </dgm:pt>
    <dgm:pt modelId="{4E65192C-E107-4406-B2BB-080E6FEE0ADC}" type="sibTrans" cxnId="{67CE5CE6-3B61-4D11-9B04-527CEFCDFBBA}">
      <dgm:prSet/>
      <dgm:spPr/>
      <dgm:t>
        <a:bodyPr/>
        <a:lstStyle/>
        <a:p>
          <a:endParaRPr lang="es-MX"/>
        </a:p>
      </dgm:t>
    </dgm:pt>
    <dgm:pt modelId="{F5D2C7C8-B557-4E96-9351-9C035177AFB6}">
      <dgm:prSet phldrT="[Texto]"/>
      <dgm:spPr>
        <a:solidFill>
          <a:srgbClr val="FF9900"/>
        </a:solidFill>
      </dgm:spPr>
      <dgm:t>
        <a:bodyPr/>
        <a:lstStyle/>
        <a:p>
          <a:r>
            <a:rPr lang="es-MX" dirty="0" smtClean="0"/>
            <a:t>Cultura</a:t>
          </a:r>
          <a:endParaRPr lang="es-MX" dirty="0"/>
        </a:p>
      </dgm:t>
    </dgm:pt>
    <dgm:pt modelId="{7042AB20-30E6-4823-AA99-6D3A36796464}" type="sibTrans" cxnId="{72516444-0A28-4C6B-BE9A-2C09B22DB230}">
      <dgm:prSet/>
      <dgm:spPr/>
      <dgm:t>
        <a:bodyPr/>
        <a:lstStyle/>
        <a:p>
          <a:endParaRPr lang="es-MX"/>
        </a:p>
      </dgm:t>
    </dgm:pt>
    <dgm:pt modelId="{AD448410-F668-4527-A5AF-C9CBF0EF7E0B}" type="parTrans" cxnId="{72516444-0A28-4C6B-BE9A-2C09B22DB230}">
      <dgm:prSet/>
      <dgm:spPr/>
      <dgm:t>
        <a:bodyPr/>
        <a:lstStyle/>
        <a:p>
          <a:endParaRPr lang="es-MX"/>
        </a:p>
      </dgm:t>
    </dgm:pt>
    <dgm:pt modelId="{78D97116-F185-4C1B-9579-94BF95B537E2}" type="pres">
      <dgm:prSet presAssocID="{70EF30BF-E232-427D-9D39-B55CF8904E2A}" presName="Name0" presStyleCnt="0">
        <dgm:presLayoutVars>
          <dgm:chPref val="1"/>
          <dgm:dir/>
          <dgm:animOne val="branch"/>
          <dgm:animLvl val="lvl"/>
          <dgm:resizeHandles/>
        </dgm:presLayoutVars>
      </dgm:prSet>
      <dgm:spPr/>
      <dgm:t>
        <a:bodyPr/>
        <a:lstStyle/>
        <a:p>
          <a:endParaRPr lang="es-MX"/>
        </a:p>
      </dgm:t>
    </dgm:pt>
    <dgm:pt modelId="{2ACE8F7F-349E-4CBE-9833-2A3DC1ED0631}" type="pres">
      <dgm:prSet presAssocID="{F5D2C7C8-B557-4E96-9351-9C035177AFB6}" presName="vertOne" presStyleCnt="0"/>
      <dgm:spPr/>
      <dgm:t>
        <a:bodyPr/>
        <a:lstStyle/>
        <a:p>
          <a:endParaRPr lang="es-MX"/>
        </a:p>
      </dgm:t>
    </dgm:pt>
    <dgm:pt modelId="{18D97095-7D1E-46A9-8327-3FCEEB6DC970}" type="pres">
      <dgm:prSet presAssocID="{F5D2C7C8-B557-4E96-9351-9C035177AFB6}" presName="txOne" presStyleLbl="node0" presStyleIdx="0" presStyleCnt="2">
        <dgm:presLayoutVars>
          <dgm:chPref val="3"/>
        </dgm:presLayoutVars>
      </dgm:prSet>
      <dgm:spPr/>
      <dgm:t>
        <a:bodyPr/>
        <a:lstStyle/>
        <a:p>
          <a:endParaRPr lang="es-MX"/>
        </a:p>
      </dgm:t>
    </dgm:pt>
    <dgm:pt modelId="{5533DA01-B9E1-4E7F-B16C-F7B4E4A87DAA}" type="pres">
      <dgm:prSet presAssocID="{F5D2C7C8-B557-4E96-9351-9C035177AFB6}" presName="parTransOne" presStyleCnt="0"/>
      <dgm:spPr/>
      <dgm:t>
        <a:bodyPr/>
        <a:lstStyle/>
        <a:p>
          <a:endParaRPr lang="es-MX"/>
        </a:p>
      </dgm:t>
    </dgm:pt>
    <dgm:pt modelId="{0B655A59-BDF4-44A8-A028-483AE57A4FD1}" type="pres">
      <dgm:prSet presAssocID="{F5D2C7C8-B557-4E96-9351-9C035177AFB6}" presName="horzOne" presStyleCnt="0"/>
      <dgm:spPr/>
      <dgm:t>
        <a:bodyPr/>
        <a:lstStyle/>
        <a:p>
          <a:endParaRPr lang="es-MX"/>
        </a:p>
      </dgm:t>
    </dgm:pt>
    <dgm:pt modelId="{F4ED4F27-8FEE-4847-A471-E7ABE0320C4E}" type="pres">
      <dgm:prSet presAssocID="{EF2873A4-CD83-4B34-A700-EC04E82B58C5}" presName="vertTwo" presStyleCnt="0"/>
      <dgm:spPr/>
      <dgm:t>
        <a:bodyPr/>
        <a:lstStyle/>
        <a:p>
          <a:endParaRPr lang="es-MX"/>
        </a:p>
      </dgm:t>
    </dgm:pt>
    <dgm:pt modelId="{F0EACAB5-CD2B-4510-9852-7FE96D646210}" type="pres">
      <dgm:prSet presAssocID="{EF2873A4-CD83-4B34-A700-EC04E82B58C5}" presName="txTwo" presStyleLbl="node2" presStyleIdx="0" presStyleCnt="2" custLinFactX="17386" custLinFactNeighborX="100000" custLinFactNeighborY="-1941">
        <dgm:presLayoutVars>
          <dgm:chPref val="3"/>
        </dgm:presLayoutVars>
      </dgm:prSet>
      <dgm:spPr/>
      <dgm:t>
        <a:bodyPr/>
        <a:lstStyle/>
        <a:p>
          <a:endParaRPr lang="es-MX"/>
        </a:p>
      </dgm:t>
    </dgm:pt>
    <dgm:pt modelId="{1E0AC83A-B1A9-4F41-B7DA-07EF804236CC}" type="pres">
      <dgm:prSet presAssocID="{EF2873A4-CD83-4B34-A700-EC04E82B58C5}" presName="horzTwo" presStyleCnt="0"/>
      <dgm:spPr/>
      <dgm:t>
        <a:bodyPr/>
        <a:lstStyle/>
        <a:p>
          <a:endParaRPr lang="es-MX"/>
        </a:p>
      </dgm:t>
    </dgm:pt>
    <dgm:pt modelId="{030477C5-AD8C-4BBA-93DE-E66DF618BD40}" type="pres">
      <dgm:prSet presAssocID="{7042AB20-30E6-4823-AA99-6D3A36796464}" presName="sibSpaceOne" presStyleCnt="0"/>
      <dgm:spPr/>
      <dgm:t>
        <a:bodyPr/>
        <a:lstStyle/>
        <a:p>
          <a:endParaRPr lang="es-MX"/>
        </a:p>
      </dgm:t>
    </dgm:pt>
    <dgm:pt modelId="{3BFF67BE-36CB-4313-88A7-6FB5F97E08EA}" type="pres">
      <dgm:prSet presAssocID="{D936D473-113C-4E9E-9B40-99E19806B727}" presName="vertOne" presStyleCnt="0"/>
      <dgm:spPr/>
      <dgm:t>
        <a:bodyPr/>
        <a:lstStyle/>
        <a:p>
          <a:endParaRPr lang="es-MX"/>
        </a:p>
      </dgm:t>
    </dgm:pt>
    <dgm:pt modelId="{444D247A-3EB8-45AE-BC71-1C8A8FADBA2A}" type="pres">
      <dgm:prSet presAssocID="{D936D473-113C-4E9E-9B40-99E19806B727}" presName="txOne" presStyleLbl="node0" presStyleIdx="1" presStyleCnt="2">
        <dgm:presLayoutVars>
          <dgm:chPref val="3"/>
        </dgm:presLayoutVars>
      </dgm:prSet>
      <dgm:spPr/>
      <dgm:t>
        <a:bodyPr/>
        <a:lstStyle/>
        <a:p>
          <a:endParaRPr lang="es-MX"/>
        </a:p>
      </dgm:t>
    </dgm:pt>
    <dgm:pt modelId="{BDA929CC-3E2A-4755-B468-B6447C25A4FF}" type="pres">
      <dgm:prSet presAssocID="{D936D473-113C-4E9E-9B40-99E19806B727}" presName="parTransOne" presStyleCnt="0"/>
      <dgm:spPr/>
      <dgm:t>
        <a:bodyPr/>
        <a:lstStyle/>
        <a:p>
          <a:endParaRPr lang="es-MX"/>
        </a:p>
      </dgm:t>
    </dgm:pt>
    <dgm:pt modelId="{B27D7C06-8310-45AD-AB22-86A5AADAA19C}" type="pres">
      <dgm:prSet presAssocID="{D936D473-113C-4E9E-9B40-99E19806B727}" presName="horzOne" presStyleCnt="0"/>
      <dgm:spPr/>
      <dgm:t>
        <a:bodyPr/>
        <a:lstStyle/>
        <a:p>
          <a:endParaRPr lang="es-MX"/>
        </a:p>
      </dgm:t>
    </dgm:pt>
    <dgm:pt modelId="{1E99899D-DF6C-4EC6-B09E-596AE25E16B6}" type="pres">
      <dgm:prSet presAssocID="{A03C0832-D93C-40A7-ABAF-03C3CB545662}" presName="vertTwo" presStyleCnt="0"/>
      <dgm:spPr/>
      <dgm:t>
        <a:bodyPr/>
        <a:lstStyle/>
        <a:p>
          <a:endParaRPr lang="es-MX"/>
        </a:p>
      </dgm:t>
    </dgm:pt>
    <dgm:pt modelId="{9DEB1FFF-E903-4718-A364-3D9C592CED57}" type="pres">
      <dgm:prSet presAssocID="{A03C0832-D93C-40A7-ABAF-03C3CB545662}" presName="txTwo" presStyleLbl="node2" presStyleIdx="1" presStyleCnt="2" custLinFactX="-16022" custLinFactNeighborX="-100000" custLinFactNeighborY="-1241">
        <dgm:presLayoutVars>
          <dgm:chPref val="3"/>
        </dgm:presLayoutVars>
      </dgm:prSet>
      <dgm:spPr/>
      <dgm:t>
        <a:bodyPr/>
        <a:lstStyle/>
        <a:p>
          <a:endParaRPr lang="es-MX"/>
        </a:p>
      </dgm:t>
    </dgm:pt>
    <dgm:pt modelId="{BEA161DE-3D9B-4D82-A1F2-51A4970C878C}" type="pres">
      <dgm:prSet presAssocID="{A03C0832-D93C-40A7-ABAF-03C3CB545662}" presName="horzTwo" presStyleCnt="0"/>
      <dgm:spPr/>
      <dgm:t>
        <a:bodyPr/>
        <a:lstStyle/>
        <a:p>
          <a:endParaRPr lang="es-MX"/>
        </a:p>
      </dgm:t>
    </dgm:pt>
  </dgm:ptLst>
  <dgm:cxnLst>
    <dgm:cxn modelId="{58F08159-118A-4965-B401-68B1E3CC98A6}" srcId="{70EF30BF-E232-427D-9D39-B55CF8904E2A}" destId="{D936D473-113C-4E9E-9B40-99E19806B727}" srcOrd="1" destOrd="0" parTransId="{26ED1653-8277-4DB0-8A19-133F6577612F}" sibTransId="{E66A7980-5B9B-4C5E-9B0E-A19566AA6A87}"/>
    <dgm:cxn modelId="{67CE5CE6-3B61-4D11-9B04-527CEFCDFBBA}" srcId="{D936D473-113C-4E9E-9B40-99E19806B727}" destId="{A03C0832-D93C-40A7-ABAF-03C3CB545662}" srcOrd="0" destOrd="0" parTransId="{2F53CCA6-8B9D-4F86-8E47-2B2825053218}" sibTransId="{4E65192C-E107-4406-B2BB-080E6FEE0ADC}"/>
    <dgm:cxn modelId="{1DB25D8E-697E-4B5E-8DF6-801A0FFEA6B8}" type="presOf" srcId="{70EF30BF-E232-427D-9D39-B55CF8904E2A}" destId="{78D97116-F185-4C1B-9579-94BF95B537E2}" srcOrd="0" destOrd="0" presId="urn:microsoft.com/office/officeart/2005/8/layout/hierarchy4"/>
    <dgm:cxn modelId="{72516444-0A28-4C6B-BE9A-2C09B22DB230}" srcId="{70EF30BF-E232-427D-9D39-B55CF8904E2A}" destId="{F5D2C7C8-B557-4E96-9351-9C035177AFB6}" srcOrd="0" destOrd="0" parTransId="{AD448410-F668-4527-A5AF-C9CBF0EF7E0B}" sibTransId="{7042AB20-30E6-4823-AA99-6D3A36796464}"/>
    <dgm:cxn modelId="{00894C03-D083-4F44-AE3C-E05024B6D8A3}" srcId="{F5D2C7C8-B557-4E96-9351-9C035177AFB6}" destId="{EF2873A4-CD83-4B34-A700-EC04E82B58C5}" srcOrd="0" destOrd="0" parTransId="{DBE1EBA3-308D-4F89-BDBD-8546EF3E8ABC}" sibTransId="{6A30A347-9291-4F0B-B9CC-0AD20578D45E}"/>
    <dgm:cxn modelId="{EEAA55D4-A7CA-4CF4-A20A-BB868D5D2E9F}" type="presOf" srcId="{A03C0832-D93C-40A7-ABAF-03C3CB545662}" destId="{9DEB1FFF-E903-4718-A364-3D9C592CED57}" srcOrd="0" destOrd="0" presId="urn:microsoft.com/office/officeart/2005/8/layout/hierarchy4"/>
    <dgm:cxn modelId="{6AAAD715-A569-4C47-9159-983834E13F07}" type="presOf" srcId="{D936D473-113C-4E9E-9B40-99E19806B727}" destId="{444D247A-3EB8-45AE-BC71-1C8A8FADBA2A}" srcOrd="0" destOrd="0" presId="urn:microsoft.com/office/officeart/2005/8/layout/hierarchy4"/>
    <dgm:cxn modelId="{5231C7F2-7CBD-4168-9E57-4C7AE24BA461}" type="presOf" srcId="{EF2873A4-CD83-4B34-A700-EC04E82B58C5}" destId="{F0EACAB5-CD2B-4510-9852-7FE96D646210}" srcOrd="0" destOrd="0" presId="urn:microsoft.com/office/officeart/2005/8/layout/hierarchy4"/>
    <dgm:cxn modelId="{A4C96289-50A2-4F00-8457-C8CC94F60EB4}" type="presOf" srcId="{F5D2C7C8-B557-4E96-9351-9C035177AFB6}" destId="{18D97095-7D1E-46A9-8327-3FCEEB6DC970}" srcOrd="0" destOrd="0" presId="urn:microsoft.com/office/officeart/2005/8/layout/hierarchy4"/>
    <dgm:cxn modelId="{C0AA0E26-F2CD-4E73-BCC9-106A29ABB87A}" type="presParOf" srcId="{78D97116-F185-4C1B-9579-94BF95B537E2}" destId="{2ACE8F7F-349E-4CBE-9833-2A3DC1ED0631}" srcOrd="0" destOrd="0" presId="urn:microsoft.com/office/officeart/2005/8/layout/hierarchy4"/>
    <dgm:cxn modelId="{28448ABF-B272-418C-869E-8A913F9E2353}" type="presParOf" srcId="{2ACE8F7F-349E-4CBE-9833-2A3DC1ED0631}" destId="{18D97095-7D1E-46A9-8327-3FCEEB6DC970}" srcOrd="0" destOrd="0" presId="urn:microsoft.com/office/officeart/2005/8/layout/hierarchy4"/>
    <dgm:cxn modelId="{DEE84641-6142-48F0-AE64-E23470628BBB}" type="presParOf" srcId="{2ACE8F7F-349E-4CBE-9833-2A3DC1ED0631}" destId="{5533DA01-B9E1-4E7F-B16C-F7B4E4A87DAA}" srcOrd="1" destOrd="0" presId="urn:microsoft.com/office/officeart/2005/8/layout/hierarchy4"/>
    <dgm:cxn modelId="{716B21E4-E554-4E2D-A471-2FB3792FA2BE}" type="presParOf" srcId="{2ACE8F7F-349E-4CBE-9833-2A3DC1ED0631}" destId="{0B655A59-BDF4-44A8-A028-483AE57A4FD1}" srcOrd="2" destOrd="0" presId="urn:microsoft.com/office/officeart/2005/8/layout/hierarchy4"/>
    <dgm:cxn modelId="{21AE2A5F-A1AF-4415-A696-0DF97721B017}" type="presParOf" srcId="{0B655A59-BDF4-44A8-A028-483AE57A4FD1}" destId="{F4ED4F27-8FEE-4847-A471-E7ABE0320C4E}" srcOrd="0" destOrd="0" presId="urn:microsoft.com/office/officeart/2005/8/layout/hierarchy4"/>
    <dgm:cxn modelId="{B15A9BE3-A775-44E4-A595-AA8519540436}" type="presParOf" srcId="{F4ED4F27-8FEE-4847-A471-E7ABE0320C4E}" destId="{F0EACAB5-CD2B-4510-9852-7FE96D646210}" srcOrd="0" destOrd="0" presId="urn:microsoft.com/office/officeart/2005/8/layout/hierarchy4"/>
    <dgm:cxn modelId="{FC03CA16-2495-44CA-84DE-C0FC2D82B028}" type="presParOf" srcId="{F4ED4F27-8FEE-4847-A471-E7ABE0320C4E}" destId="{1E0AC83A-B1A9-4F41-B7DA-07EF804236CC}" srcOrd="1" destOrd="0" presId="urn:microsoft.com/office/officeart/2005/8/layout/hierarchy4"/>
    <dgm:cxn modelId="{BBA087EB-9C09-44E3-8D07-336DBBA63CD5}" type="presParOf" srcId="{78D97116-F185-4C1B-9579-94BF95B537E2}" destId="{030477C5-AD8C-4BBA-93DE-E66DF618BD40}" srcOrd="1" destOrd="0" presId="urn:microsoft.com/office/officeart/2005/8/layout/hierarchy4"/>
    <dgm:cxn modelId="{C37839E3-DC55-4E42-8148-874B457CA02C}" type="presParOf" srcId="{78D97116-F185-4C1B-9579-94BF95B537E2}" destId="{3BFF67BE-36CB-4313-88A7-6FB5F97E08EA}" srcOrd="2" destOrd="0" presId="urn:microsoft.com/office/officeart/2005/8/layout/hierarchy4"/>
    <dgm:cxn modelId="{6385004C-1D8D-4329-9CB4-8EFBB87CC6FA}" type="presParOf" srcId="{3BFF67BE-36CB-4313-88A7-6FB5F97E08EA}" destId="{444D247A-3EB8-45AE-BC71-1C8A8FADBA2A}" srcOrd="0" destOrd="0" presId="urn:microsoft.com/office/officeart/2005/8/layout/hierarchy4"/>
    <dgm:cxn modelId="{23FC3C15-9F9F-443D-93F0-962E55AB2D0E}" type="presParOf" srcId="{3BFF67BE-36CB-4313-88A7-6FB5F97E08EA}" destId="{BDA929CC-3E2A-4755-B468-B6447C25A4FF}" srcOrd="1" destOrd="0" presId="urn:microsoft.com/office/officeart/2005/8/layout/hierarchy4"/>
    <dgm:cxn modelId="{169DD18B-5FC2-4E3A-916B-A6F9F4641248}" type="presParOf" srcId="{3BFF67BE-36CB-4313-88A7-6FB5F97E08EA}" destId="{B27D7C06-8310-45AD-AB22-86A5AADAA19C}" srcOrd="2" destOrd="0" presId="urn:microsoft.com/office/officeart/2005/8/layout/hierarchy4"/>
    <dgm:cxn modelId="{31991D15-923F-4B96-964A-76C56F8ACD04}" type="presParOf" srcId="{B27D7C06-8310-45AD-AB22-86A5AADAA19C}" destId="{1E99899D-DF6C-4EC6-B09E-596AE25E16B6}" srcOrd="0" destOrd="0" presId="urn:microsoft.com/office/officeart/2005/8/layout/hierarchy4"/>
    <dgm:cxn modelId="{B960EFA6-548E-455F-B999-61430ABD0E82}" type="presParOf" srcId="{1E99899D-DF6C-4EC6-B09E-596AE25E16B6}" destId="{9DEB1FFF-E903-4718-A364-3D9C592CED57}" srcOrd="0" destOrd="0" presId="urn:microsoft.com/office/officeart/2005/8/layout/hierarchy4"/>
    <dgm:cxn modelId="{F99B55B8-317F-4B6B-856E-63BF263CABA6}" type="presParOf" srcId="{1E99899D-DF6C-4EC6-B09E-596AE25E16B6}" destId="{BEA161DE-3D9B-4D82-A1F2-51A4970C878C}"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1C0D76-51C2-4A3E-A772-3F662E39E841}" type="doc">
      <dgm:prSet loTypeId="urn:microsoft.com/office/officeart/2005/8/layout/hList7#1" loCatId="list" qsTypeId="urn:microsoft.com/office/officeart/2005/8/quickstyle/3d1" qsCatId="3D" csTypeId="urn:microsoft.com/office/officeart/2005/8/colors/colorful3" csCatId="colorful" phldr="1"/>
      <dgm:spPr/>
    </dgm:pt>
    <dgm:pt modelId="{1CB96FF6-23F4-4BF1-ADB3-C9A73428207C}">
      <dgm:prSet phldrT="[Texto]"/>
      <dgm:spPr/>
      <dgm:t>
        <a:bodyPr/>
        <a:lstStyle/>
        <a:p>
          <a:r>
            <a:rPr lang="es-MX" dirty="0" smtClean="0"/>
            <a:t/>
          </a:r>
          <a:br>
            <a:rPr lang="es-MX" dirty="0" smtClean="0"/>
          </a:br>
          <a:r>
            <a:rPr lang="es-MX" dirty="0" smtClean="0"/>
            <a:t/>
          </a:r>
          <a:br>
            <a:rPr lang="es-MX" dirty="0" smtClean="0"/>
          </a:br>
          <a:r>
            <a:rPr lang="es-MX" dirty="0" smtClean="0"/>
            <a:t>Bebes virtuales</a:t>
          </a:r>
          <a:endParaRPr lang="es-MX" dirty="0"/>
        </a:p>
      </dgm:t>
    </dgm:pt>
    <dgm:pt modelId="{F5F0C5EB-55EE-4F87-9093-E534E926938A}" type="parTrans" cxnId="{25BA3D37-ACD0-4EE6-B187-E782656C50C1}">
      <dgm:prSet/>
      <dgm:spPr/>
      <dgm:t>
        <a:bodyPr/>
        <a:lstStyle/>
        <a:p>
          <a:endParaRPr lang="es-MX"/>
        </a:p>
      </dgm:t>
    </dgm:pt>
    <dgm:pt modelId="{BAA00A81-FA67-43A5-AA3D-6CACB01E8C9A}" type="sibTrans" cxnId="{25BA3D37-ACD0-4EE6-B187-E782656C50C1}">
      <dgm:prSet/>
      <dgm:spPr/>
      <dgm:t>
        <a:bodyPr/>
        <a:lstStyle/>
        <a:p>
          <a:endParaRPr lang="es-MX"/>
        </a:p>
      </dgm:t>
    </dgm:pt>
    <dgm:pt modelId="{C1184B93-7775-4FD3-B30A-8E1B0DA3BC56}">
      <dgm:prSet phldrT="[Texto]"/>
      <dgm:spPr/>
      <dgm:t>
        <a:bodyPr/>
        <a:lstStyle/>
        <a:p>
          <a:r>
            <a:rPr lang="es-MX" dirty="0" smtClean="0"/>
            <a:t>Simulador de embarazo</a:t>
          </a:r>
          <a:endParaRPr lang="es-MX" dirty="0"/>
        </a:p>
      </dgm:t>
    </dgm:pt>
    <dgm:pt modelId="{34FCB857-FF3D-4870-BB5E-EB062FD10E3E}" type="parTrans" cxnId="{90361794-2595-4DFA-8533-B82E2AE79650}">
      <dgm:prSet/>
      <dgm:spPr/>
      <dgm:t>
        <a:bodyPr/>
        <a:lstStyle/>
        <a:p>
          <a:endParaRPr lang="es-MX"/>
        </a:p>
      </dgm:t>
    </dgm:pt>
    <dgm:pt modelId="{7F2EE798-F3CB-4BD2-8EA2-318AC72E087F}" type="sibTrans" cxnId="{90361794-2595-4DFA-8533-B82E2AE79650}">
      <dgm:prSet/>
      <dgm:spPr/>
      <dgm:t>
        <a:bodyPr/>
        <a:lstStyle/>
        <a:p>
          <a:endParaRPr lang="es-MX"/>
        </a:p>
      </dgm:t>
    </dgm:pt>
    <dgm:pt modelId="{AB2118F7-A0E9-4013-816D-D62D39C126FE}">
      <dgm:prSet phldrT="[Texto]"/>
      <dgm:spPr/>
      <dgm:t>
        <a:bodyPr/>
        <a:lstStyle/>
        <a:p>
          <a:r>
            <a:rPr lang="es-MX" dirty="0" smtClean="0"/>
            <a:t>Experiencia vivencial (adolescentes que ya vivieron un embarazo)</a:t>
          </a:r>
        </a:p>
        <a:p>
          <a:endParaRPr lang="es-MX" dirty="0"/>
        </a:p>
      </dgm:t>
    </dgm:pt>
    <dgm:pt modelId="{CC0A303D-26D4-43C3-9AAD-F287FDC4FF35}" type="parTrans" cxnId="{0718791D-3C55-4D13-9AD0-6D1C0DF0F150}">
      <dgm:prSet/>
      <dgm:spPr/>
      <dgm:t>
        <a:bodyPr/>
        <a:lstStyle/>
        <a:p>
          <a:endParaRPr lang="es-MX"/>
        </a:p>
      </dgm:t>
    </dgm:pt>
    <dgm:pt modelId="{97C7E074-35EA-46F9-A6FB-DBE46E5AC152}" type="sibTrans" cxnId="{0718791D-3C55-4D13-9AD0-6D1C0DF0F150}">
      <dgm:prSet/>
      <dgm:spPr/>
      <dgm:t>
        <a:bodyPr/>
        <a:lstStyle/>
        <a:p>
          <a:endParaRPr lang="es-MX"/>
        </a:p>
      </dgm:t>
    </dgm:pt>
    <dgm:pt modelId="{E8037121-6DDF-4CE6-8ACF-2BC47AD519C3}" type="pres">
      <dgm:prSet presAssocID="{5F1C0D76-51C2-4A3E-A772-3F662E39E841}" presName="Name0" presStyleCnt="0">
        <dgm:presLayoutVars>
          <dgm:dir/>
          <dgm:resizeHandles val="exact"/>
        </dgm:presLayoutVars>
      </dgm:prSet>
      <dgm:spPr/>
    </dgm:pt>
    <dgm:pt modelId="{B3B32B25-6240-4676-B683-96F6179D45D2}" type="pres">
      <dgm:prSet presAssocID="{5F1C0D76-51C2-4A3E-A772-3F662E39E841}" presName="fgShape" presStyleLbl="fgShp" presStyleIdx="0" presStyleCnt="1"/>
      <dgm:spPr/>
    </dgm:pt>
    <dgm:pt modelId="{FE4B74BF-164D-4075-ADB4-72D4B824A1BB}" type="pres">
      <dgm:prSet presAssocID="{5F1C0D76-51C2-4A3E-A772-3F662E39E841}" presName="linComp" presStyleCnt="0"/>
      <dgm:spPr/>
    </dgm:pt>
    <dgm:pt modelId="{29BB6A45-06DB-4CE7-9921-1A990FA50F23}" type="pres">
      <dgm:prSet presAssocID="{1CB96FF6-23F4-4BF1-ADB3-C9A73428207C}" presName="compNode" presStyleCnt="0"/>
      <dgm:spPr/>
    </dgm:pt>
    <dgm:pt modelId="{FA73DD89-75AB-4283-9DA8-4108F111C629}" type="pres">
      <dgm:prSet presAssocID="{1CB96FF6-23F4-4BF1-ADB3-C9A73428207C}" presName="bkgdShape" presStyleLbl="node1" presStyleIdx="0" presStyleCnt="3"/>
      <dgm:spPr/>
      <dgm:t>
        <a:bodyPr/>
        <a:lstStyle/>
        <a:p>
          <a:endParaRPr lang="es-MX"/>
        </a:p>
      </dgm:t>
    </dgm:pt>
    <dgm:pt modelId="{69B8EF12-F797-4C52-BF86-991EBF6F9FE9}" type="pres">
      <dgm:prSet presAssocID="{1CB96FF6-23F4-4BF1-ADB3-C9A73428207C}" presName="nodeTx" presStyleLbl="node1" presStyleIdx="0" presStyleCnt="3">
        <dgm:presLayoutVars>
          <dgm:bulletEnabled val="1"/>
        </dgm:presLayoutVars>
      </dgm:prSet>
      <dgm:spPr/>
      <dgm:t>
        <a:bodyPr/>
        <a:lstStyle/>
        <a:p>
          <a:endParaRPr lang="es-MX"/>
        </a:p>
      </dgm:t>
    </dgm:pt>
    <dgm:pt modelId="{3156D9C0-69D2-4172-95F1-622A2CB87CF9}" type="pres">
      <dgm:prSet presAssocID="{1CB96FF6-23F4-4BF1-ADB3-C9A73428207C}" presName="invisiNode" presStyleLbl="node1" presStyleIdx="0" presStyleCnt="3"/>
      <dgm:spPr/>
    </dgm:pt>
    <dgm:pt modelId="{7A01C01E-B267-4359-880C-E91F0D8612F1}" type="pres">
      <dgm:prSet presAssocID="{1CB96FF6-23F4-4BF1-ADB3-C9A73428207C}" presName="imagNode" presStyleLbl="fgImgPlace1" presStyleIdx="0" presStyleCnt="3" custScaleX="162871" custScaleY="149572" custLinFactNeighborX="-7605" custLinFactNeighborY="25095"/>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3D4C2D39-3D84-444A-AFE3-BC656FAE5958}" type="pres">
      <dgm:prSet presAssocID="{BAA00A81-FA67-43A5-AA3D-6CACB01E8C9A}" presName="sibTrans" presStyleLbl="sibTrans2D1" presStyleIdx="0" presStyleCnt="0"/>
      <dgm:spPr/>
      <dgm:t>
        <a:bodyPr/>
        <a:lstStyle/>
        <a:p>
          <a:endParaRPr lang="es-MX"/>
        </a:p>
      </dgm:t>
    </dgm:pt>
    <dgm:pt modelId="{6440CDA2-9427-45EE-9D36-A120DD96FDF0}" type="pres">
      <dgm:prSet presAssocID="{C1184B93-7775-4FD3-B30A-8E1B0DA3BC56}" presName="compNode" presStyleCnt="0"/>
      <dgm:spPr/>
    </dgm:pt>
    <dgm:pt modelId="{F5B5783A-7DDC-43CA-8076-7CCB9220C8CC}" type="pres">
      <dgm:prSet presAssocID="{C1184B93-7775-4FD3-B30A-8E1B0DA3BC56}" presName="bkgdShape" presStyleLbl="node1" presStyleIdx="1" presStyleCnt="3"/>
      <dgm:spPr/>
      <dgm:t>
        <a:bodyPr/>
        <a:lstStyle/>
        <a:p>
          <a:endParaRPr lang="es-MX"/>
        </a:p>
      </dgm:t>
    </dgm:pt>
    <dgm:pt modelId="{21930CDB-41CA-4AB2-9F04-66D15479857B}" type="pres">
      <dgm:prSet presAssocID="{C1184B93-7775-4FD3-B30A-8E1B0DA3BC56}" presName="nodeTx" presStyleLbl="node1" presStyleIdx="1" presStyleCnt="3">
        <dgm:presLayoutVars>
          <dgm:bulletEnabled val="1"/>
        </dgm:presLayoutVars>
      </dgm:prSet>
      <dgm:spPr/>
      <dgm:t>
        <a:bodyPr/>
        <a:lstStyle/>
        <a:p>
          <a:endParaRPr lang="es-MX"/>
        </a:p>
      </dgm:t>
    </dgm:pt>
    <dgm:pt modelId="{D50C1629-66CA-4792-945D-7CCEB2AE7B8A}" type="pres">
      <dgm:prSet presAssocID="{C1184B93-7775-4FD3-B30A-8E1B0DA3BC56}" presName="invisiNode" presStyleLbl="node1" presStyleIdx="1" presStyleCnt="3"/>
      <dgm:spPr/>
    </dgm:pt>
    <dgm:pt modelId="{9D652A34-5553-41AF-8A9C-21865E6E515A}" type="pres">
      <dgm:prSet presAssocID="{C1184B93-7775-4FD3-B30A-8E1B0DA3BC56}" presName="imagNode" presStyleLbl="fgImgPlace1" presStyleIdx="1" presStyleCnt="3" custScaleX="112438" custScaleY="104274" custLinFactNeighborX="0" custLinFactNeighborY="18179"/>
      <dgm:spPr>
        <a:blipFill>
          <a:blip xmlns:r="http://schemas.openxmlformats.org/officeDocument/2006/relationships" r:embed="rId2">
            <a:extLst>
              <a:ext uri="{28A0092B-C50C-407E-A947-70E740481C1C}">
                <a14:useLocalDpi xmlns:a14="http://schemas.microsoft.com/office/drawing/2010/main" val="0"/>
              </a:ext>
            </a:extLst>
          </a:blip>
          <a:srcRect/>
          <a:stretch>
            <a:fillRect t="-24000" b="-24000"/>
          </a:stretch>
        </a:blipFill>
      </dgm:spPr>
    </dgm:pt>
    <dgm:pt modelId="{F5706C98-725E-48F4-BDD0-9E458DD8505A}" type="pres">
      <dgm:prSet presAssocID="{7F2EE798-F3CB-4BD2-8EA2-318AC72E087F}" presName="sibTrans" presStyleLbl="sibTrans2D1" presStyleIdx="0" presStyleCnt="0"/>
      <dgm:spPr/>
      <dgm:t>
        <a:bodyPr/>
        <a:lstStyle/>
        <a:p>
          <a:endParaRPr lang="es-MX"/>
        </a:p>
      </dgm:t>
    </dgm:pt>
    <dgm:pt modelId="{26CA6A60-B183-410F-815D-2A282AB3D1FA}" type="pres">
      <dgm:prSet presAssocID="{AB2118F7-A0E9-4013-816D-D62D39C126FE}" presName="compNode" presStyleCnt="0"/>
      <dgm:spPr/>
    </dgm:pt>
    <dgm:pt modelId="{C7DE66BA-4EC8-4BDC-822A-C403169D8D4D}" type="pres">
      <dgm:prSet presAssocID="{AB2118F7-A0E9-4013-816D-D62D39C126FE}" presName="bkgdShape" presStyleLbl="node1" presStyleIdx="2" presStyleCnt="3"/>
      <dgm:spPr/>
      <dgm:t>
        <a:bodyPr/>
        <a:lstStyle/>
        <a:p>
          <a:endParaRPr lang="es-MX"/>
        </a:p>
      </dgm:t>
    </dgm:pt>
    <dgm:pt modelId="{01D9836C-5186-4BFD-A2BE-631594919FBC}" type="pres">
      <dgm:prSet presAssocID="{AB2118F7-A0E9-4013-816D-D62D39C126FE}" presName="nodeTx" presStyleLbl="node1" presStyleIdx="2" presStyleCnt="3">
        <dgm:presLayoutVars>
          <dgm:bulletEnabled val="1"/>
        </dgm:presLayoutVars>
      </dgm:prSet>
      <dgm:spPr/>
      <dgm:t>
        <a:bodyPr/>
        <a:lstStyle/>
        <a:p>
          <a:endParaRPr lang="es-MX"/>
        </a:p>
      </dgm:t>
    </dgm:pt>
    <dgm:pt modelId="{E96A5DE5-845E-48CA-996E-81DA0E7C1A4A}" type="pres">
      <dgm:prSet presAssocID="{AB2118F7-A0E9-4013-816D-D62D39C126FE}" presName="invisiNode" presStyleLbl="node1" presStyleIdx="2" presStyleCnt="3"/>
      <dgm:spPr/>
    </dgm:pt>
    <dgm:pt modelId="{D86654B1-6C9F-4CE6-9CBF-38AC8E218492}" type="pres">
      <dgm:prSet presAssocID="{AB2118F7-A0E9-4013-816D-D62D39C126FE}" presName="imagNode" presStyleLbl="fgImgPlace1" presStyleIdx="2" presStyleCnt="3" custScaleX="94472" custScaleY="87625"/>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Lst>
  <dgm:cxnLst>
    <dgm:cxn modelId="{A26D586B-18CE-4C52-B67B-982813A73EE2}" type="presOf" srcId="{1CB96FF6-23F4-4BF1-ADB3-C9A73428207C}" destId="{FA73DD89-75AB-4283-9DA8-4108F111C629}" srcOrd="0" destOrd="0" presId="urn:microsoft.com/office/officeart/2005/8/layout/hList7#1"/>
    <dgm:cxn modelId="{C5AB1505-CDF9-45DC-8B65-5F0DD138F39A}" type="presOf" srcId="{5F1C0D76-51C2-4A3E-A772-3F662E39E841}" destId="{E8037121-6DDF-4CE6-8ACF-2BC47AD519C3}" srcOrd="0" destOrd="0" presId="urn:microsoft.com/office/officeart/2005/8/layout/hList7#1"/>
    <dgm:cxn modelId="{CDC5876B-7294-4B68-9616-B8A10CB4145B}" type="presOf" srcId="{AB2118F7-A0E9-4013-816D-D62D39C126FE}" destId="{01D9836C-5186-4BFD-A2BE-631594919FBC}" srcOrd="1" destOrd="0" presId="urn:microsoft.com/office/officeart/2005/8/layout/hList7#1"/>
    <dgm:cxn modelId="{2561C08A-5CA6-4A45-AC8C-65112C1249B2}" type="presOf" srcId="{AB2118F7-A0E9-4013-816D-D62D39C126FE}" destId="{C7DE66BA-4EC8-4BDC-822A-C403169D8D4D}" srcOrd="0" destOrd="0" presId="urn:microsoft.com/office/officeart/2005/8/layout/hList7#1"/>
    <dgm:cxn modelId="{C75CCBE9-DFA9-4FEB-A7D0-4EB305BC9A42}" type="presOf" srcId="{7F2EE798-F3CB-4BD2-8EA2-318AC72E087F}" destId="{F5706C98-725E-48F4-BDD0-9E458DD8505A}" srcOrd="0" destOrd="0" presId="urn:microsoft.com/office/officeart/2005/8/layout/hList7#1"/>
    <dgm:cxn modelId="{115A5FCB-0252-4465-96DD-E029F144498E}" type="presOf" srcId="{C1184B93-7775-4FD3-B30A-8E1B0DA3BC56}" destId="{21930CDB-41CA-4AB2-9F04-66D15479857B}" srcOrd="1" destOrd="0" presId="urn:microsoft.com/office/officeart/2005/8/layout/hList7#1"/>
    <dgm:cxn modelId="{78523520-1DED-4C3C-BC85-67370978030F}" type="presOf" srcId="{1CB96FF6-23F4-4BF1-ADB3-C9A73428207C}" destId="{69B8EF12-F797-4C52-BF86-991EBF6F9FE9}" srcOrd="1" destOrd="0" presId="urn:microsoft.com/office/officeart/2005/8/layout/hList7#1"/>
    <dgm:cxn modelId="{90361794-2595-4DFA-8533-B82E2AE79650}" srcId="{5F1C0D76-51C2-4A3E-A772-3F662E39E841}" destId="{C1184B93-7775-4FD3-B30A-8E1B0DA3BC56}" srcOrd="1" destOrd="0" parTransId="{34FCB857-FF3D-4870-BB5E-EB062FD10E3E}" sibTransId="{7F2EE798-F3CB-4BD2-8EA2-318AC72E087F}"/>
    <dgm:cxn modelId="{DD8E3D3C-C5BE-4FAC-9B30-28BDC983292B}" type="presOf" srcId="{BAA00A81-FA67-43A5-AA3D-6CACB01E8C9A}" destId="{3D4C2D39-3D84-444A-AFE3-BC656FAE5958}" srcOrd="0" destOrd="0" presId="urn:microsoft.com/office/officeart/2005/8/layout/hList7#1"/>
    <dgm:cxn modelId="{A8F3642F-6F3A-4200-9233-4B10ECA2B71E}" type="presOf" srcId="{C1184B93-7775-4FD3-B30A-8E1B0DA3BC56}" destId="{F5B5783A-7DDC-43CA-8076-7CCB9220C8CC}" srcOrd="0" destOrd="0" presId="urn:microsoft.com/office/officeart/2005/8/layout/hList7#1"/>
    <dgm:cxn modelId="{25BA3D37-ACD0-4EE6-B187-E782656C50C1}" srcId="{5F1C0D76-51C2-4A3E-A772-3F662E39E841}" destId="{1CB96FF6-23F4-4BF1-ADB3-C9A73428207C}" srcOrd="0" destOrd="0" parTransId="{F5F0C5EB-55EE-4F87-9093-E534E926938A}" sibTransId="{BAA00A81-FA67-43A5-AA3D-6CACB01E8C9A}"/>
    <dgm:cxn modelId="{0718791D-3C55-4D13-9AD0-6D1C0DF0F150}" srcId="{5F1C0D76-51C2-4A3E-A772-3F662E39E841}" destId="{AB2118F7-A0E9-4013-816D-D62D39C126FE}" srcOrd="2" destOrd="0" parTransId="{CC0A303D-26D4-43C3-9AAD-F287FDC4FF35}" sibTransId="{97C7E074-35EA-46F9-A6FB-DBE46E5AC152}"/>
    <dgm:cxn modelId="{6C145D54-787A-4C93-BEC6-1673A1B4A2C2}" type="presParOf" srcId="{E8037121-6DDF-4CE6-8ACF-2BC47AD519C3}" destId="{B3B32B25-6240-4676-B683-96F6179D45D2}" srcOrd="0" destOrd="0" presId="urn:microsoft.com/office/officeart/2005/8/layout/hList7#1"/>
    <dgm:cxn modelId="{C8073DD5-F2A0-457A-B734-C029C7CEC1AB}" type="presParOf" srcId="{E8037121-6DDF-4CE6-8ACF-2BC47AD519C3}" destId="{FE4B74BF-164D-4075-ADB4-72D4B824A1BB}" srcOrd="1" destOrd="0" presId="urn:microsoft.com/office/officeart/2005/8/layout/hList7#1"/>
    <dgm:cxn modelId="{4C807705-C612-4242-966F-688EECDD73D5}" type="presParOf" srcId="{FE4B74BF-164D-4075-ADB4-72D4B824A1BB}" destId="{29BB6A45-06DB-4CE7-9921-1A990FA50F23}" srcOrd="0" destOrd="0" presId="urn:microsoft.com/office/officeart/2005/8/layout/hList7#1"/>
    <dgm:cxn modelId="{DBC08943-562F-4C99-9857-70B2F3311034}" type="presParOf" srcId="{29BB6A45-06DB-4CE7-9921-1A990FA50F23}" destId="{FA73DD89-75AB-4283-9DA8-4108F111C629}" srcOrd="0" destOrd="0" presId="urn:microsoft.com/office/officeart/2005/8/layout/hList7#1"/>
    <dgm:cxn modelId="{AE0B5C02-F00A-43ED-8495-269555175580}" type="presParOf" srcId="{29BB6A45-06DB-4CE7-9921-1A990FA50F23}" destId="{69B8EF12-F797-4C52-BF86-991EBF6F9FE9}" srcOrd="1" destOrd="0" presId="urn:microsoft.com/office/officeart/2005/8/layout/hList7#1"/>
    <dgm:cxn modelId="{537A5848-2227-4753-80B2-671CC136383E}" type="presParOf" srcId="{29BB6A45-06DB-4CE7-9921-1A990FA50F23}" destId="{3156D9C0-69D2-4172-95F1-622A2CB87CF9}" srcOrd="2" destOrd="0" presId="urn:microsoft.com/office/officeart/2005/8/layout/hList7#1"/>
    <dgm:cxn modelId="{F1CDA085-082A-4A0B-B7E3-3A6476FE54DB}" type="presParOf" srcId="{29BB6A45-06DB-4CE7-9921-1A990FA50F23}" destId="{7A01C01E-B267-4359-880C-E91F0D8612F1}" srcOrd="3" destOrd="0" presId="urn:microsoft.com/office/officeart/2005/8/layout/hList7#1"/>
    <dgm:cxn modelId="{979B7878-CB8F-473A-B1E3-3737319DA37B}" type="presParOf" srcId="{FE4B74BF-164D-4075-ADB4-72D4B824A1BB}" destId="{3D4C2D39-3D84-444A-AFE3-BC656FAE5958}" srcOrd="1" destOrd="0" presId="urn:microsoft.com/office/officeart/2005/8/layout/hList7#1"/>
    <dgm:cxn modelId="{864EF702-1098-4A68-A5A1-CECD146A66FB}" type="presParOf" srcId="{FE4B74BF-164D-4075-ADB4-72D4B824A1BB}" destId="{6440CDA2-9427-45EE-9D36-A120DD96FDF0}" srcOrd="2" destOrd="0" presId="urn:microsoft.com/office/officeart/2005/8/layout/hList7#1"/>
    <dgm:cxn modelId="{2009E4CE-B398-401B-840B-8395B19C53B1}" type="presParOf" srcId="{6440CDA2-9427-45EE-9D36-A120DD96FDF0}" destId="{F5B5783A-7DDC-43CA-8076-7CCB9220C8CC}" srcOrd="0" destOrd="0" presId="urn:microsoft.com/office/officeart/2005/8/layout/hList7#1"/>
    <dgm:cxn modelId="{EB4A105D-CFB5-4E70-9B44-044CDEA63DF2}" type="presParOf" srcId="{6440CDA2-9427-45EE-9D36-A120DD96FDF0}" destId="{21930CDB-41CA-4AB2-9F04-66D15479857B}" srcOrd="1" destOrd="0" presId="urn:microsoft.com/office/officeart/2005/8/layout/hList7#1"/>
    <dgm:cxn modelId="{33E138B3-7E1A-4AE9-8F5B-8A6BD4E004D9}" type="presParOf" srcId="{6440CDA2-9427-45EE-9D36-A120DD96FDF0}" destId="{D50C1629-66CA-4792-945D-7CCEB2AE7B8A}" srcOrd="2" destOrd="0" presId="urn:microsoft.com/office/officeart/2005/8/layout/hList7#1"/>
    <dgm:cxn modelId="{C8374E23-CE5F-4B6E-A520-95C32FB3A560}" type="presParOf" srcId="{6440CDA2-9427-45EE-9D36-A120DD96FDF0}" destId="{9D652A34-5553-41AF-8A9C-21865E6E515A}" srcOrd="3" destOrd="0" presId="urn:microsoft.com/office/officeart/2005/8/layout/hList7#1"/>
    <dgm:cxn modelId="{5013E749-43DC-4CE6-8E5D-58F5DEE72464}" type="presParOf" srcId="{FE4B74BF-164D-4075-ADB4-72D4B824A1BB}" destId="{F5706C98-725E-48F4-BDD0-9E458DD8505A}" srcOrd="3" destOrd="0" presId="urn:microsoft.com/office/officeart/2005/8/layout/hList7#1"/>
    <dgm:cxn modelId="{9766CCF3-CFBB-4E67-9801-B4077924D434}" type="presParOf" srcId="{FE4B74BF-164D-4075-ADB4-72D4B824A1BB}" destId="{26CA6A60-B183-410F-815D-2A282AB3D1FA}" srcOrd="4" destOrd="0" presId="urn:microsoft.com/office/officeart/2005/8/layout/hList7#1"/>
    <dgm:cxn modelId="{6BA9B65D-10A0-4CBD-B753-A3E9C3E659A1}" type="presParOf" srcId="{26CA6A60-B183-410F-815D-2A282AB3D1FA}" destId="{C7DE66BA-4EC8-4BDC-822A-C403169D8D4D}" srcOrd="0" destOrd="0" presId="urn:microsoft.com/office/officeart/2005/8/layout/hList7#1"/>
    <dgm:cxn modelId="{A28E7A17-BAC1-4684-A768-E7D54850F42D}" type="presParOf" srcId="{26CA6A60-B183-410F-815D-2A282AB3D1FA}" destId="{01D9836C-5186-4BFD-A2BE-631594919FBC}" srcOrd="1" destOrd="0" presId="urn:microsoft.com/office/officeart/2005/8/layout/hList7#1"/>
    <dgm:cxn modelId="{E35AB534-D24E-4A2A-BEE9-4893A9F2138D}" type="presParOf" srcId="{26CA6A60-B183-410F-815D-2A282AB3D1FA}" destId="{E96A5DE5-845E-48CA-996E-81DA0E7C1A4A}" srcOrd="2" destOrd="0" presId="urn:microsoft.com/office/officeart/2005/8/layout/hList7#1"/>
    <dgm:cxn modelId="{DCD90A67-0828-446A-A10D-4D8305DF5B6D}" type="presParOf" srcId="{26CA6A60-B183-410F-815D-2A282AB3D1FA}" destId="{D86654B1-6C9F-4CE6-9CBF-38AC8E218492}" srcOrd="3" destOrd="0" presId="urn:microsoft.com/office/officeart/2005/8/layout/hList7#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39942A-E438-4FA7-B3BD-9E8838A361DF}">
      <dsp:nvSpPr>
        <dsp:cNvPr id="0" name=""/>
        <dsp:cNvSpPr/>
      </dsp:nvSpPr>
      <dsp:spPr>
        <a:xfrm>
          <a:off x="47305" y="507939"/>
          <a:ext cx="2168456" cy="1123145"/>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b="1" i="0" kern="1200" dirty="0" smtClean="0"/>
            <a:t>Inicio precoz de las relaciones sexuales por presión social</a:t>
          </a:r>
          <a:endParaRPr lang="es-MX" sz="2000" b="1" kern="1200" dirty="0"/>
        </a:p>
      </dsp:txBody>
      <dsp:txXfrm>
        <a:off x="47305" y="507939"/>
        <a:ext cx="2168456" cy="1123145"/>
      </dsp:txXfrm>
    </dsp:sp>
    <dsp:sp modelId="{346EB7AD-323F-49AC-A077-00BFA306CA5C}">
      <dsp:nvSpPr>
        <dsp:cNvPr id="0" name=""/>
        <dsp:cNvSpPr/>
      </dsp:nvSpPr>
      <dsp:spPr>
        <a:xfrm>
          <a:off x="2468832" y="473987"/>
          <a:ext cx="2010211" cy="1191049"/>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s-MX" sz="3200" kern="1200" dirty="0" smtClean="0"/>
            <a:t>Carencia afectiva</a:t>
          </a:r>
          <a:endParaRPr lang="es-MX" sz="3200" kern="1200" dirty="0"/>
        </a:p>
      </dsp:txBody>
      <dsp:txXfrm>
        <a:off x="2468832" y="473987"/>
        <a:ext cx="2010211" cy="1191049"/>
      </dsp:txXfrm>
    </dsp:sp>
    <dsp:sp modelId="{CE6C719F-A224-4122-B995-A2B05982A09D}">
      <dsp:nvSpPr>
        <dsp:cNvPr id="0" name=""/>
        <dsp:cNvSpPr/>
      </dsp:nvSpPr>
      <dsp:spPr>
        <a:xfrm>
          <a:off x="4732114" y="310302"/>
          <a:ext cx="2530701" cy="1518420"/>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s-MX" sz="3200" kern="1200" dirty="0" smtClean="0"/>
            <a:t>Descuido de los padres</a:t>
          </a:r>
          <a:endParaRPr lang="es-MX" sz="3200" kern="1200" dirty="0"/>
        </a:p>
      </dsp:txBody>
      <dsp:txXfrm>
        <a:off x="4732114" y="310302"/>
        <a:ext cx="2530701" cy="1518420"/>
      </dsp:txXfrm>
    </dsp:sp>
    <dsp:sp modelId="{29BBC4DE-7D06-4B72-83A1-46B45280BDB7}">
      <dsp:nvSpPr>
        <dsp:cNvPr id="0" name=""/>
        <dsp:cNvSpPr/>
      </dsp:nvSpPr>
      <dsp:spPr>
        <a:xfrm>
          <a:off x="21074" y="2139234"/>
          <a:ext cx="2136367" cy="1340568"/>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MX" sz="2400" kern="1200" dirty="0" smtClean="0"/>
            <a:t>Baja autoestima</a:t>
          </a:r>
          <a:endParaRPr lang="es-MX" sz="2400" kern="1200" dirty="0"/>
        </a:p>
      </dsp:txBody>
      <dsp:txXfrm>
        <a:off x="21074" y="2139234"/>
        <a:ext cx="2136367" cy="1340568"/>
      </dsp:txXfrm>
    </dsp:sp>
    <dsp:sp modelId="{B35CFC9A-B8C5-4F6D-B77A-7D67786E0E8F}">
      <dsp:nvSpPr>
        <dsp:cNvPr id="0" name=""/>
        <dsp:cNvSpPr/>
      </dsp:nvSpPr>
      <dsp:spPr>
        <a:xfrm>
          <a:off x="2402186" y="2170726"/>
          <a:ext cx="2151374" cy="1118089"/>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b="1" kern="1200" dirty="0" smtClean="0"/>
            <a:t>Uso inadecuado de los anticonceptivos</a:t>
          </a:r>
          <a:endParaRPr lang="es-MX" sz="2000" b="1" kern="1200" dirty="0"/>
        </a:p>
      </dsp:txBody>
      <dsp:txXfrm>
        <a:off x="2402186" y="2170726"/>
        <a:ext cx="2151374" cy="1118089"/>
      </dsp:txXfrm>
    </dsp:sp>
    <dsp:sp modelId="{250773A2-E87F-45E4-B06E-7735DDADFDEF}">
      <dsp:nvSpPr>
        <dsp:cNvPr id="0" name=""/>
        <dsp:cNvSpPr/>
      </dsp:nvSpPr>
      <dsp:spPr>
        <a:xfrm>
          <a:off x="4795799" y="2220189"/>
          <a:ext cx="2512404" cy="1063775"/>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s-MX" sz="3600" kern="1200" dirty="0" smtClean="0"/>
            <a:t>Curiosidad</a:t>
          </a:r>
          <a:endParaRPr lang="es-MX" sz="3600" kern="1200" dirty="0"/>
        </a:p>
      </dsp:txBody>
      <dsp:txXfrm>
        <a:off x="4795799" y="2220189"/>
        <a:ext cx="2512404" cy="10637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D7B3CD-0317-4D83-A170-926782E855C9}">
      <dsp:nvSpPr>
        <dsp:cNvPr id="0" name=""/>
        <dsp:cNvSpPr/>
      </dsp:nvSpPr>
      <dsp:spPr>
        <a:xfrm>
          <a:off x="1940635" y="-65821"/>
          <a:ext cx="1800420" cy="1031035"/>
        </a:xfrm>
        <a:prstGeom prst="roundRect">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b="1" kern="1200" dirty="0" smtClean="0"/>
            <a:t>Fortalecimiento de los vínculos familiares</a:t>
          </a:r>
          <a:endParaRPr lang="es-MX" sz="1600" b="1" kern="1200" dirty="0"/>
        </a:p>
      </dsp:txBody>
      <dsp:txXfrm>
        <a:off x="1990966" y="-15490"/>
        <a:ext cx="1699758" cy="930373"/>
      </dsp:txXfrm>
    </dsp:sp>
    <dsp:sp modelId="{22DD5A9F-2D5B-408F-85EE-6F88A26F61A3}">
      <dsp:nvSpPr>
        <dsp:cNvPr id="0" name=""/>
        <dsp:cNvSpPr/>
      </dsp:nvSpPr>
      <dsp:spPr>
        <a:xfrm>
          <a:off x="1116243" y="449695"/>
          <a:ext cx="3449204" cy="3449204"/>
        </a:xfrm>
        <a:custGeom>
          <a:avLst/>
          <a:gdLst/>
          <a:ahLst/>
          <a:cxnLst/>
          <a:rect l="0" t="0" r="0" b="0"/>
          <a:pathLst>
            <a:path>
              <a:moveTo>
                <a:pt x="2733276" y="325735"/>
              </a:moveTo>
              <a:arcTo wR="1724602" hR="1724602" stAng="18347645" swAng="78703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A55E506-30B3-4B03-AE63-5D6568D80F61}">
      <dsp:nvSpPr>
        <dsp:cNvPr id="0" name=""/>
        <dsp:cNvSpPr/>
      </dsp:nvSpPr>
      <dsp:spPr>
        <a:xfrm>
          <a:off x="3688122" y="1142188"/>
          <a:ext cx="1585836" cy="998356"/>
        </a:xfrm>
        <a:prstGeom prst="roundRect">
          <a:avLst/>
        </a:prstGeom>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b="1" kern="1200" dirty="0" smtClean="0"/>
            <a:t>Prevención entre iguales</a:t>
          </a:r>
          <a:endParaRPr lang="es-MX" sz="1800" b="1" kern="1200" dirty="0"/>
        </a:p>
      </dsp:txBody>
      <dsp:txXfrm>
        <a:off x="3736858" y="1190924"/>
        <a:ext cx="1488364" cy="900884"/>
      </dsp:txXfrm>
    </dsp:sp>
    <dsp:sp modelId="{422B1CAE-45FF-4E8C-B337-1BCDDEFBDD84}">
      <dsp:nvSpPr>
        <dsp:cNvPr id="0" name=""/>
        <dsp:cNvSpPr/>
      </dsp:nvSpPr>
      <dsp:spPr>
        <a:xfrm>
          <a:off x="1116243" y="449695"/>
          <a:ext cx="3449204" cy="3449204"/>
        </a:xfrm>
        <a:custGeom>
          <a:avLst/>
          <a:gdLst/>
          <a:ahLst/>
          <a:cxnLst/>
          <a:rect l="0" t="0" r="0" b="0"/>
          <a:pathLst>
            <a:path>
              <a:moveTo>
                <a:pt x="3442761" y="1873532"/>
              </a:moveTo>
              <a:arcTo wR="1724602" hR="1724602" stAng="21897241" swAng="111563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0934F80-0AA9-428A-A879-2C21D5DE164A}">
      <dsp:nvSpPr>
        <dsp:cNvPr id="0" name=""/>
        <dsp:cNvSpPr/>
      </dsp:nvSpPr>
      <dsp:spPr>
        <a:xfrm>
          <a:off x="3003064" y="3026761"/>
          <a:ext cx="1702953" cy="1085537"/>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b="1" kern="1200" dirty="0" smtClean="0">
              <a:solidFill>
                <a:schemeClr val="bg1"/>
              </a:solidFill>
            </a:rPr>
            <a:t>Educación para la prevención</a:t>
          </a:r>
          <a:endParaRPr lang="es-MX" sz="1800" b="1" kern="1200" dirty="0">
            <a:solidFill>
              <a:schemeClr val="bg1"/>
            </a:solidFill>
          </a:endParaRPr>
        </a:p>
      </dsp:txBody>
      <dsp:txXfrm>
        <a:off x="3056056" y="3079753"/>
        <a:ext cx="1596969" cy="979553"/>
      </dsp:txXfrm>
    </dsp:sp>
    <dsp:sp modelId="{9575831E-6030-4F94-8F9B-57E554F7C9F0}">
      <dsp:nvSpPr>
        <dsp:cNvPr id="0" name=""/>
        <dsp:cNvSpPr/>
      </dsp:nvSpPr>
      <dsp:spPr>
        <a:xfrm>
          <a:off x="1116243" y="449695"/>
          <a:ext cx="3449204" cy="3449204"/>
        </a:xfrm>
        <a:custGeom>
          <a:avLst/>
          <a:gdLst/>
          <a:ahLst/>
          <a:cxnLst/>
          <a:rect l="0" t="0" r="0" b="0"/>
          <a:pathLst>
            <a:path>
              <a:moveTo>
                <a:pt x="1806916" y="3447238"/>
              </a:moveTo>
              <a:arcTo wR="1724602" hR="1724602" stAng="5235856" swAng="480889"/>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C747F6D-D1F6-47A6-AF5B-D13887313D2B}">
      <dsp:nvSpPr>
        <dsp:cNvPr id="0" name=""/>
        <dsp:cNvSpPr/>
      </dsp:nvSpPr>
      <dsp:spPr>
        <a:xfrm>
          <a:off x="1051703" y="3041581"/>
          <a:ext cx="1550893" cy="1055898"/>
        </a:xfrm>
        <a:prstGeom prst="roundRect">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4"/>
        </a:lnRef>
        <a:fillRef idx="3">
          <a:schemeClr val="accent4"/>
        </a:fillRef>
        <a:effectRef idx="3">
          <a:schemeClr val="accent4"/>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b="1" kern="1200" dirty="0" smtClean="0"/>
            <a:t>Cultura y deporte Para la prevención</a:t>
          </a:r>
          <a:endParaRPr lang="es-MX" sz="1800" b="1" kern="1200" dirty="0"/>
        </a:p>
      </dsp:txBody>
      <dsp:txXfrm>
        <a:off x="1103248" y="3093126"/>
        <a:ext cx="1447803" cy="952808"/>
      </dsp:txXfrm>
    </dsp:sp>
    <dsp:sp modelId="{8E52C788-7990-4725-93AE-477E55E0AC01}">
      <dsp:nvSpPr>
        <dsp:cNvPr id="0" name=""/>
        <dsp:cNvSpPr/>
      </dsp:nvSpPr>
      <dsp:spPr>
        <a:xfrm>
          <a:off x="1116243" y="449695"/>
          <a:ext cx="3449204" cy="3449204"/>
        </a:xfrm>
        <a:custGeom>
          <a:avLst/>
          <a:gdLst/>
          <a:ahLst/>
          <a:cxnLst/>
          <a:rect l="0" t="0" r="0" b="0"/>
          <a:pathLst>
            <a:path>
              <a:moveTo>
                <a:pt x="152158" y="2432891"/>
              </a:moveTo>
              <a:arcTo wR="1724602" hR="1724602" stAng="9345082" swAng="109029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F7A8AC7-120C-4DD1-9AB7-28D5EAA1C4C0}">
      <dsp:nvSpPr>
        <dsp:cNvPr id="0" name=""/>
        <dsp:cNvSpPr/>
      </dsp:nvSpPr>
      <dsp:spPr>
        <a:xfrm>
          <a:off x="406637" y="1104388"/>
          <a:ext cx="1588028" cy="1073956"/>
        </a:xfrm>
        <a:prstGeom prst="roundRect">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b="1" kern="1200" dirty="0" smtClean="0"/>
            <a:t>Empatía para la prevención</a:t>
          </a:r>
          <a:endParaRPr lang="es-MX" sz="1800" b="1" kern="1200" dirty="0"/>
        </a:p>
      </dsp:txBody>
      <dsp:txXfrm>
        <a:off x="459063" y="1156814"/>
        <a:ext cx="1483176" cy="969104"/>
      </dsp:txXfrm>
    </dsp:sp>
    <dsp:sp modelId="{B9A2AFB0-B849-4372-8C94-AAD187170FB8}">
      <dsp:nvSpPr>
        <dsp:cNvPr id="0" name=""/>
        <dsp:cNvSpPr/>
      </dsp:nvSpPr>
      <dsp:spPr>
        <a:xfrm>
          <a:off x="1116243" y="449695"/>
          <a:ext cx="3449204" cy="3449204"/>
        </a:xfrm>
        <a:custGeom>
          <a:avLst/>
          <a:gdLst/>
          <a:ahLst/>
          <a:cxnLst/>
          <a:rect l="0" t="0" r="0" b="0"/>
          <a:pathLst>
            <a:path>
              <a:moveTo>
                <a:pt x="450273" y="562560"/>
              </a:moveTo>
              <a:arcTo wR="1724602" hR="1724602" stAng="13341673" swAng="72937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A41534-E564-4B03-9FAE-27F99EDBFB53}">
      <dsp:nvSpPr>
        <dsp:cNvPr id="0" name=""/>
        <dsp:cNvSpPr/>
      </dsp:nvSpPr>
      <dsp:spPr>
        <a:xfrm>
          <a:off x="943633" y="0"/>
          <a:ext cx="8474075" cy="5010149"/>
        </a:xfrm>
        <a:prstGeom prst="rightArrow">
          <a:avLst/>
        </a:prstGeom>
        <a:solidFill>
          <a:schemeClr val="accent3">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D2524738-FB11-4CAF-B213-4B9C882176B6}">
      <dsp:nvSpPr>
        <dsp:cNvPr id="0" name=""/>
        <dsp:cNvSpPr/>
      </dsp:nvSpPr>
      <dsp:spPr>
        <a:xfrm>
          <a:off x="10709" y="1503045"/>
          <a:ext cx="3208932" cy="2004060"/>
        </a:xfrm>
        <a:prstGeom prst="round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p3d extrusionH="28000" prstMaterial="matte"/>
        </a:bodyPr>
        <a:lstStyle/>
        <a:p>
          <a:pPr lvl="0" algn="ctr" defTabSz="1244600">
            <a:lnSpc>
              <a:spcPct val="90000"/>
            </a:lnSpc>
            <a:spcBef>
              <a:spcPct val="0"/>
            </a:spcBef>
            <a:spcAft>
              <a:spcPct val="35000"/>
            </a:spcAft>
          </a:pPr>
          <a:r>
            <a:rPr lang="es-MX" sz="2800" kern="1200" dirty="0" smtClean="0"/>
            <a:t>Educación sexual para la prevención de embarazo en adolescentes  </a:t>
          </a:r>
          <a:endParaRPr lang="es-MX" sz="2800" kern="1200" dirty="0"/>
        </a:p>
      </dsp:txBody>
      <dsp:txXfrm>
        <a:off x="108539" y="1600875"/>
        <a:ext cx="3013272" cy="1808400"/>
      </dsp:txXfrm>
    </dsp:sp>
    <dsp:sp modelId="{FE14554B-D350-4BAA-8C11-C8F775870BE0}">
      <dsp:nvSpPr>
        <dsp:cNvPr id="0" name=""/>
        <dsp:cNvSpPr/>
      </dsp:nvSpPr>
      <dsp:spPr>
        <a:xfrm>
          <a:off x="3380283" y="1503045"/>
          <a:ext cx="3208932" cy="2004060"/>
        </a:xfrm>
        <a:prstGeom prst="roundRect">
          <a:avLst/>
        </a:prstGeom>
        <a:solidFill>
          <a:srgbClr val="CC0099"/>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p3d extrusionH="28000" prstMaterial="matte"/>
        </a:bodyPr>
        <a:lstStyle/>
        <a:p>
          <a:pPr lvl="0" algn="ctr" defTabSz="1244600">
            <a:lnSpc>
              <a:spcPct val="90000"/>
            </a:lnSpc>
            <a:spcBef>
              <a:spcPct val="0"/>
            </a:spcBef>
            <a:spcAft>
              <a:spcPct val="35000"/>
            </a:spcAft>
          </a:pPr>
          <a:r>
            <a:rPr lang="es-MX" sz="2800" kern="1200" dirty="0" smtClean="0"/>
            <a:t>Platicas y conferencias (escuela para padres)</a:t>
          </a:r>
          <a:endParaRPr lang="es-MX" sz="2800" kern="1200" dirty="0"/>
        </a:p>
      </dsp:txBody>
      <dsp:txXfrm>
        <a:off x="3478113" y="1600875"/>
        <a:ext cx="3013272" cy="1808400"/>
      </dsp:txXfrm>
    </dsp:sp>
    <dsp:sp modelId="{73647EEE-09B2-4D81-83CD-A8E3C01AC513}">
      <dsp:nvSpPr>
        <dsp:cNvPr id="0" name=""/>
        <dsp:cNvSpPr/>
      </dsp:nvSpPr>
      <dsp:spPr>
        <a:xfrm>
          <a:off x="6749857" y="1503045"/>
          <a:ext cx="3208932" cy="2004060"/>
        </a:xfrm>
        <a:prstGeom prst="roundRect">
          <a:avLst/>
        </a:prstGeom>
        <a:solidFill>
          <a:srgbClr val="FF9900"/>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sp3d extrusionH="28000" prstMaterial="matte"/>
        </a:bodyPr>
        <a:lstStyle/>
        <a:p>
          <a:pPr lvl="0" algn="ctr" defTabSz="1066800">
            <a:lnSpc>
              <a:spcPct val="90000"/>
            </a:lnSpc>
            <a:spcBef>
              <a:spcPct val="0"/>
            </a:spcBef>
            <a:spcAft>
              <a:spcPct val="35000"/>
            </a:spcAft>
          </a:pPr>
          <a:r>
            <a:rPr lang="es-MX" sz="2400" kern="1200" dirty="0" smtClean="0"/>
            <a:t>Actividades recreativas y culturales padres e hijos.</a:t>
          </a:r>
          <a:endParaRPr lang="es-MX" sz="2400" kern="1200" dirty="0"/>
        </a:p>
      </dsp:txBody>
      <dsp:txXfrm>
        <a:off x="6847687" y="1600875"/>
        <a:ext cx="3013272" cy="18084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B1B4F4-4202-4793-AD95-B8B519FD76F8}">
      <dsp:nvSpPr>
        <dsp:cNvPr id="0" name=""/>
        <dsp:cNvSpPr/>
      </dsp:nvSpPr>
      <dsp:spPr>
        <a:xfrm>
          <a:off x="0" y="0"/>
          <a:ext cx="3889400" cy="3889400"/>
        </a:xfrm>
        <a:prstGeom prst="pie">
          <a:avLst>
            <a:gd name="adj1" fmla="val 5400000"/>
            <a:gd name="adj2" fmla="val 16200000"/>
          </a:avLst>
        </a:prstGeom>
        <a:solidFill>
          <a:srgbClr val="00FF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84E78E4-798A-4EDC-9432-18EB69A02A14}">
      <dsp:nvSpPr>
        <dsp:cNvPr id="0" name=""/>
        <dsp:cNvSpPr/>
      </dsp:nvSpPr>
      <dsp:spPr>
        <a:xfrm>
          <a:off x="1944700" y="0"/>
          <a:ext cx="8610759" cy="3889400"/>
        </a:xfrm>
        <a:prstGeom prst="rect">
          <a:avLst/>
        </a:prstGeom>
        <a:solidFill>
          <a:schemeClr val="lt1">
            <a:alpha val="90000"/>
            <a:hueOff val="0"/>
            <a:satOff val="0"/>
            <a:lumOff val="0"/>
            <a:alphaOff val="0"/>
          </a:schemeClr>
        </a:solidFill>
        <a:ln w="9525" cap="flat" cmpd="sng" algn="ctr">
          <a:solidFill>
            <a:schemeClr val="accent6">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MX" sz="2100" kern="1200" dirty="0" smtClean="0"/>
            <a:t>Redes sociales</a:t>
          </a:r>
          <a:endParaRPr lang="es-MX" sz="2100" kern="1200" dirty="0"/>
        </a:p>
      </dsp:txBody>
      <dsp:txXfrm>
        <a:off x="1944700" y="0"/>
        <a:ext cx="4305379" cy="1166822"/>
      </dsp:txXfrm>
    </dsp:sp>
    <dsp:sp modelId="{9341763F-64F6-45BD-9FD0-FAC42ED66298}">
      <dsp:nvSpPr>
        <dsp:cNvPr id="0" name=""/>
        <dsp:cNvSpPr/>
      </dsp:nvSpPr>
      <dsp:spPr>
        <a:xfrm>
          <a:off x="680646" y="1166822"/>
          <a:ext cx="2528107" cy="2528107"/>
        </a:xfrm>
        <a:prstGeom prst="pie">
          <a:avLst>
            <a:gd name="adj1" fmla="val 5400000"/>
            <a:gd name="adj2" fmla="val 16200000"/>
          </a:avLst>
        </a:prstGeom>
        <a:solidFill>
          <a:srgbClr val="CC0099"/>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77FA9EC-A9E6-4465-AB0F-ED7B0AA14829}">
      <dsp:nvSpPr>
        <dsp:cNvPr id="0" name=""/>
        <dsp:cNvSpPr/>
      </dsp:nvSpPr>
      <dsp:spPr>
        <a:xfrm>
          <a:off x="1944700" y="1166822"/>
          <a:ext cx="8610759" cy="2528107"/>
        </a:xfrm>
        <a:prstGeom prst="rect">
          <a:avLst/>
        </a:prstGeom>
        <a:solidFill>
          <a:schemeClr val="lt1">
            <a:alpha val="90000"/>
            <a:hueOff val="0"/>
            <a:satOff val="0"/>
            <a:lumOff val="0"/>
            <a:alphaOff val="0"/>
          </a:schemeClr>
        </a:solidFill>
        <a:ln w="9525" cap="flat" cmpd="sng" algn="ctr">
          <a:solidFill>
            <a:schemeClr val="accent6">
              <a:shade val="50000"/>
              <a:hueOff val="-307797"/>
              <a:satOff val="20520"/>
              <a:lumOff val="2679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MX" sz="2100" kern="1200" dirty="0" smtClean="0"/>
            <a:t>Promotor activo</a:t>
          </a:r>
          <a:endParaRPr lang="es-MX" sz="2100" kern="1200" dirty="0"/>
        </a:p>
      </dsp:txBody>
      <dsp:txXfrm>
        <a:off x="1944700" y="1166822"/>
        <a:ext cx="4305379" cy="1166818"/>
      </dsp:txXfrm>
    </dsp:sp>
    <dsp:sp modelId="{0899F21B-9F28-4FC8-9134-09C12F272622}">
      <dsp:nvSpPr>
        <dsp:cNvPr id="0" name=""/>
        <dsp:cNvSpPr/>
      </dsp:nvSpPr>
      <dsp:spPr>
        <a:xfrm>
          <a:off x="1361290" y="2333641"/>
          <a:ext cx="1166818" cy="1166818"/>
        </a:xfrm>
        <a:prstGeom prst="pie">
          <a:avLst>
            <a:gd name="adj1" fmla="val 5400000"/>
            <a:gd name="adj2" fmla="val 16200000"/>
          </a:avLst>
        </a:prstGeom>
        <a:solidFill>
          <a:srgbClr val="FF99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1A50352-DBE8-4AEE-8BED-D372275CF7A7}">
      <dsp:nvSpPr>
        <dsp:cNvPr id="0" name=""/>
        <dsp:cNvSpPr/>
      </dsp:nvSpPr>
      <dsp:spPr>
        <a:xfrm>
          <a:off x="1944700" y="2333641"/>
          <a:ext cx="8610759" cy="1166818"/>
        </a:xfrm>
        <a:prstGeom prst="rect">
          <a:avLst/>
        </a:prstGeom>
        <a:solidFill>
          <a:schemeClr val="lt1">
            <a:alpha val="90000"/>
            <a:hueOff val="0"/>
            <a:satOff val="0"/>
            <a:lumOff val="0"/>
            <a:alphaOff val="0"/>
          </a:schemeClr>
        </a:solidFill>
        <a:ln w="9525" cap="flat" cmpd="sng" algn="ctr">
          <a:solidFill>
            <a:schemeClr val="accent6">
              <a:shade val="50000"/>
              <a:hueOff val="-307797"/>
              <a:satOff val="20520"/>
              <a:lumOff val="2679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endParaRPr lang="es-MX" sz="2100" kern="1200" dirty="0" smtClean="0"/>
        </a:p>
        <a:p>
          <a:pPr lvl="0" algn="ctr" defTabSz="933450">
            <a:lnSpc>
              <a:spcPct val="90000"/>
            </a:lnSpc>
            <a:spcBef>
              <a:spcPct val="0"/>
            </a:spcBef>
            <a:spcAft>
              <a:spcPct val="35000"/>
            </a:spcAft>
          </a:pPr>
          <a:r>
            <a:rPr lang="es-MX" sz="2100" kern="1200" dirty="0" smtClean="0"/>
            <a:t>Platicas de sexualidad</a:t>
          </a:r>
          <a:br>
            <a:rPr lang="es-MX" sz="2100" kern="1200" dirty="0" smtClean="0"/>
          </a:br>
          <a:r>
            <a:rPr lang="es-MX" sz="2100" kern="1200" dirty="0" smtClean="0"/>
            <a:t>de adolescentes para adolescentes</a:t>
          </a:r>
          <a:endParaRPr lang="es-MX" sz="2100" kern="1200" dirty="0"/>
        </a:p>
      </dsp:txBody>
      <dsp:txXfrm>
        <a:off x="1944700" y="2333641"/>
        <a:ext cx="4305379" cy="1166818"/>
      </dsp:txXfrm>
    </dsp:sp>
    <dsp:sp modelId="{F6A04B76-7593-49BE-AE24-9F946F4DE6E3}">
      <dsp:nvSpPr>
        <dsp:cNvPr id="0" name=""/>
        <dsp:cNvSpPr/>
      </dsp:nvSpPr>
      <dsp:spPr>
        <a:xfrm>
          <a:off x="6250079" y="0"/>
          <a:ext cx="4305379" cy="1166822"/>
        </a:xfrm>
        <a:prstGeom prst="rect">
          <a:avLst/>
        </a:prstGeom>
        <a:noFill/>
        <a:ln w="9525" cap="flat" cmpd="sng" algn="ctr">
          <a:noFill/>
          <a:prstDash val="solid"/>
        </a:ln>
        <a:effectLst>
          <a:outerShdw blurRad="40000" dist="23000" dir="5400000" rotWithShape="0">
            <a:srgbClr val="000000">
              <a:alpha val="35000"/>
            </a:srgbClr>
          </a:outerShdw>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285750" lvl="1" indent="-285750" algn="l" defTabSz="1422400">
            <a:lnSpc>
              <a:spcPct val="90000"/>
            </a:lnSpc>
            <a:spcBef>
              <a:spcPct val="0"/>
            </a:spcBef>
            <a:spcAft>
              <a:spcPct val="15000"/>
            </a:spcAft>
            <a:buChar char="••"/>
          </a:pPr>
          <a:r>
            <a:rPr lang="es-MX" sz="3200" kern="1200" dirty="0" smtClean="0"/>
            <a:t>Promoción del proyecto</a:t>
          </a:r>
          <a:endParaRPr lang="es-MX" sz="3200" kern="1200" dirty="0"/>
        </a:p>
      </dsp:txBody>
      <dsp:txXfrm>
        <a:off x="6250079" y="0"/>
        <a:ext cx="4305379" cy="1166822"/>
      </dsp:txXfrm>
    </dsp:sp>
    <dsp:sp modelId="{DDB43EDF-B427-4D8D-8A8B-59D232C6EB7D}">
      <dsp:nvSpPr>
        <dsp:cNvPr id="0" name=""/>
        <dsp:cNvSpPr/>
      </dsp:nvSpPr>
      <dsp:spPr>
        <a:xfrm>
          <a:off x="6250079" y="1166822"/>
          <a:ext cx="4305379" cy="1166818"/>
        </a:xfrm>
        <a:prstGeom prst="rect">
          <a:avLst/>
        </a:prstGeom>
        <a:noFill/>
        <a:ln w="9525" cap="flat" cmpd="sng" algn="ctr">
          <a:noFill/>
          <a:prstDash val="solid"/>
        </a:ln>
        <a:effectLst>
          <a:outerShdw blurRad="40000" dist="23000" dir="5400000" rotWithShape="0">
            <a:srgbClr val="000000">
              <a:alpha val="35000"/>
            </a:srgbClr>
          </a:outerShdw>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285750" lvl="1" indent="-285750" algn="l" defTabSz="1422400">
            <a:lnSpc>
              <a:spcPct val="90000"/>
            </a:lnSpc>
            <a:spcBef>
              <a:spcPct val="0"/>
            </a:spcBef>
            <a:spcAft>
              <a:spcPct val="15000"/>
            </a:spcAft>
            <a:buChar char="••"/>
          </a:pPr>
          <a:r>
            <a:rPr lang="es-MX" sz="3200" kern="1200" dirty="0" smtClean="0"/>
            <a:t>60  promotores</a:t>
          </a:r>
          <a:endParaRPr lang="es-MX" sz="3200" kern="1200" dirty="0"/>
        </a:p>
      </dsp:txBody>
      <dsp:txXfrm>
        <a:off x="6250079" y="1166822"/>
        <a:ext cx="4305379" cy="1166818"/>
      </dsp:txXfrm>
    </dsp:sp>
    <dsp:sp modelId="{1B378C19-7027-4B66-A133-74D41807C74E}">
      <dsp:nvSpPr>
        <dsp:cNvPr id="0" name=""/>
        <dsp:cNvSpPr/>
      </dsp:nvSpPr>
      <dsp:spPr>
        <a:xfrm>
          <a:off x="6250079" y="2333641"/>
          <a:ext cx="4305379" cy="1166818"/>
        </a:xfrm>
        <a:prstGeom prst="rect">
          <a:avLst/>
        </a:prstGeom>
        <a:noFill/>
        <a:ln w="9525" cap="flat" cmpd="sng" algn="ctr">
          <a:noFill/>
          <a:prstDash val="solid"/>
        </a:ln>
        <a:effectLst>
          <a:outerShdw blurRad="40000" dist="23000" dir="5400000" rotWithShape="0">
            <a:srgbClr val="000000">
              <a:alpha val="35000"/>
            </a:srgbClr>
          </a:outerShdw>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285750" lvl="1" indent="-285750" algn="l" defTabSz="1422400">
            <a:lnSpc>
              <a:spcPct val="90000"/>
            </a:lnSpc>
            <a:spcBef>
              <a:spcPct val="0"/>
            </a:spcBef>
            <a:spcAft>
              <a:spcPct val="15000"/>
            </a:spcAft>
            <a:buChar char="••"/>
          </a:pPr>
          <a:r>
            <a:rPr lang="es-MX" sz="3200" kern="1200" dirty="0" smtClean="0"/>
            <a:t>9 foros</a:t>
          </a:r>
          <a:endParaRPr lang="es-MX" sz="3200" kern="1200" dirty="0"/>
        </a:p>
      </dsp:txBody>
      <dsp:txXfrm>
        <a:off x="6250079" y="2333641"/>
        <a:ext cx="4305379" cy="11668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AF233D-E7F0-45D1-B43D-79816459AF02}">
      <dsp:nvSpPr>
        <dsp:cNvPr id="0" name=""/>
        <dsp:cNvSpPr/>
      </dsp:nvSpPr>
      <dsp:spPr>
        <a:xfrm>
          <a:off x="0" y="2595419"/>
          <a:ext cx="12604652" cy="5292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ABF9666-3697-4DC3-9154-9A43E41B4B1A}">
      <dsp:nvSpPr>
        <dsp:cNvPr id="0" name=""/>
        <dsp:cNvSpPr/>
      </dsp:nvSpPr>
      <dsp:spPr>
        <a:xfrm>
          <a:off x="630232" y="2285459"/>
          <a:ext cx="8823256" cy="619920"/>
        </a:xfrm>
        <a:prstGeom prst="roundRect">
          <a:avLst/>
        </a:prstGeom>
        <a:solidFill>
          <a:srgbClr val="CC0099"/>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3498" tIns="0" rIns="333498" bIns="0" numCol="1" spcCol="1270" anchor="ctr" anchorCtr="0">
          <a:noAutofit/>
        </a:bodyPr>
        <a:lstStyle/>
        <a:p>
          <a:pPr lvl="0" algn="l" defTabSz="933450">
            <a:lnSpc>
              <a:spcPct val="90000"/>
            </a:lnSpc>
            <a:spcBef>
              <a:spcPct val="0"/>
            </a:spcBef>
            <a:spcAft>
              <a:spcPct val="35000"/>
            </a:spcAft>
          </a:pPr>
          <a:r>
            <a:rPr lang="es-MX" sz="2100" kern="1200" dirty="0" smtClean="0"/>
            <a:t>Talleres, conferencias y pláticas sobre sexualidad</a:t>
          </a:r>
          <a:endParaRPr lang="es-MX" sz="2100" kern="1200" dirty="0"/>
        </a:p>
      </dsp:txBody>
      <dsp:txXfrm>
        <a:off x="660494" y="2315721"/>
        <a:ext cx="8762732" cy="559396"/>
      </dsp:txXfrm>
    </dsp:sp>
    <dsp:sp modelId="{4698C358-9485-4A48-8270-AB2BFE392EEA}">
      <dsp:nvSpPr>
        <dsp:cNvPr id="0" name=""/>
        <dsp:cNvSpPr/>
      </dsp:nvSpPr>
      <dsp:spPr>
        <a:xfrm>
          <a:off x="0" y="3547980"/>
          <a:ext cx="12604652" cy="529200"/>
        </a:xfrm>
        <a:prstGeom prst="rect">
          <a:avLst/>
        </a:prstGeom>
        <a:solidFill>
          <a:schemeClr val="lt1">
            <a:alpha val="90000"/>
            <a:hueOff val="0"/>
            <a:satOff val="0"/>
            <a:lumOff val="0"/>
            <a:alphaOff val="0"/>
          </a:schemeClr>
        </a:solidFill>
        <a:ln w="9525" cap="flat" cmpd="sng" algn="ctr">
          <a:solidFill>
            <a:schemeClr val="accent2">
              <a:hueOff val="2340759"/>
              <a:satOff val="-2919"/>
              <a:lumOff val="686"/>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6005A6F9-EC01-47A0-B6FE-235DCB42B109}">
      <dsp:nvSpPr>
        <dsp:cNvPr id="0" name=""/>
        <dsp:cNvSpPr/>
      </dsp:nvSpPr>
      <dsp:spPr>
        <a:xfrm>
          <a:off x="630232" y="3238019"/>
          <a:ext cx="8823256" cy="619920"/>
        </a:xfrm>
        <a:prstGeom prst="round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3498" tIns="0" rIns="333498" bIns="0" numCol="1" spcCol="1270" anchor="ctr" anchorCtr="0">
          <a:noAutofit/>
        </a:bodyPr>
        <a:lstStyle/>
        <a:p>
          <a:pPr lvl="0" algn="l" defTabSz="933450">
            <a:lnSpc>
              <a:spcPct val="90000"/>
            </a:lnSpc>
            <a:spcBef>
              <a:spcPct val="0"/>
            </a:spcBef>
            <a:spcAft>
              <a:spcPct val="35000"/>
            </a:spcAft>
          </a:pPr>
          <a:r>
            <a:rPr lang="es-MX" sz="2100" kern="1200" dirty="0" smtClean="0"/>
            <a:t>Folletos, trípticos con información veraz sobre métodos anticonceptivos  </a:t>
          </a:r>
          <a:endParaRPr lang="es-MX" sz="2100" kern="1200" dirty="0"/>
        </a:p>
      </dsp:txBody>
      <dsp:txXfrm>
        <a:off x="660494" y="3268281"/>
        <a:ext cx="8762732" cy="559396"/>
      </dsp:txXfrm>
    </dsp:sp>
    <dsp:sp modelId="{2B060E5D-444B-4AAB-95EB-E4EB9F856905}">
      <dsp:nvSpPr>
        <dsp:cNvPr id="0" name=""/>
        <dsp:cNvSpPr/>
      </dsp:nvSpPr>
      <dsp:spPr>
        <a:xfrm>
          <a:off x="0" y="4500540"/>
          <a:ext cx="12604652" cy="529200"/>
        </a:xfrm>
        <a:prstGeom prst="rect">
          <a:avLst/>
        </a:prstGeom>
        <a:solidFill>
          <a:schemeClr val="lt1">
            <a:alpha val="90000"/>
            <a:hueOff val="0"/>
            <a:satOff val="0"/>
            <a:lumOff val="0"/>
            <a:alphaOff val="0"/>
          </a:schemeClr>
        </a:solidFill>
        <a:ln w="9525" cap="flat" cmpd="sng" algn="ctr">
          <a:solidFill>
            <a:schemeClr val="accent2">
              <a:hueOff val="4681519"/>
              <a:satOff val="-5839"/>
              <a:lumOff val="1373"/>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6E22057-EB01-4CAC-88D8-47843BE3880B}">
      <dsp:nvSpPr>
        <dsp:cNvPr id="0" name=""/>
        <dsp:cNvSpPr/>
      </dsp:nvSpPr>
      <dsp:spPr>
        <a:xfrm>
          <a:off x="630232" y="4190580"/>
          <a:ext cx="8823256" cy="619920"/>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3498" tIns="0" rIns="333498" bIns="0" numCol="1" spcCol="1270" anchor="ctr" anchorCtr="0">
          <a:noAutofit/>
        </a:bodyPr>
        <a:lstStyle/>
        <a:p>
          <a:pPr lvl="0" algn="l" defTabSz="933450">
            <a:lnSpc>
              <a:spcPct val="90000"/>
            </a:lnSpc>
            <a:spcBef>
              <a:spcPct val="0"/>
            </a:spcBef>
            <a:spcAft>
              <a:spcPct val="35000"/>
            </a:spcAft>
          </a:pPr>
          <a:r>
            <a:rPr lang="es-MX" sz="2100" kern="1200" dirty="0" smtClean="0"/>
            <a:t>Fomentar la cultura de la prevención  </a:t>
          </a:r>
          <a:endParaRPr lang="es-MX" sz="2100" kern="1200" dirty="0"/>
        </a:p>
      </dsp:txBody>
      <dsp:txXfrm>
        <a:off x="660494" y="4220842"/>
        <a:ext cx="8762732" cy="5593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97095-7D1E-46A9-8327-3FCEEB6DC970}">
      <dsp:nvSpPr>
        <dsp:cNvPr id="0" name=""/>
        <dsp:cNvSpPr/>
      </dsp:nvSpPr>
      <dsp:spPr>
        <a:xfrm>
          <a:off x="3146" y="1726"/>
          <a:ext cx="4219530" cy="1706386"/>
        </a:xfrm>
        <a:prstGeom prst="roundRect">
          <a:avLst>
            <a:gd name="adj" fmla="val 10000"/>
          </a:avLst>
        </a:prstGeom>
        <a:solidFill>
          <a:srgbClr val="FF99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s-MX" sz="6500" kern="1200" dirty="0" smtClean="0"/>
            <a:t>Cultura</a:t>
          </a:r>
          <a:endParaRPr lang="es-MX" sz="6500" kern="1200" dirty="0"/>
        </a:p>
      </dsp:txBody>
      <dsp:txXfrm>
        <a:off x="53124" y="51704"/>
        <a:ext cx="4119574" cy="1606430"/>
      </dsp:txXfrm>
    </dsp:sp>
    <dsp:sp modelId="{F0EACAB5-CD2B-4510-9852-7FE96D646210}">
      <dsp:nvSpPr>
        <dsp:cNvPr id="0" name=""/>
        <dsp:cNvSpPr/>
      </dsp:nvSpPr>
      <dsp:spPr>
        <a:xfrm>
          <a:off x="4934705" y="1914289"/>
          <a:ext cx="4219530" cy="1706386"/>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MX" sz="2300" kern="1200" dirty="0" smtClean="0"/>
            <a:t>-Encuentros deportivos para padres y adolescentes en todo el municipio.</a:t>
          </a:r>
        </a:p>
        <a:p>
          <a:pPr lvl="0" algn="ctr" defTabSz="1022350">
            <a:lnSpc>
              <a:spcPct val="90000"/>
            </a:lnSpc>
            <a:spcBef>
              <a:spcPct val="0"/>
            </a:spcBef>
            <a:spcAft>
              <a:spcPct val="35000"/>
            </a:spcAft>
          </a:pPr>
          <a:r>
            <a:rPr lang="es-MX" sz="2300" kern="1200" dirty="0" smtClean="0"/>
            <a:t>-Conferencias. </a:t>
          </a:r>
          <a:endParaRPr lang="es-MX" sz="2300" kern="1200" dirty="0"/>
        </a:p>
      </dsp:txBody>
      <dsp:txXfrm>
        <a:off x="4984683" y="1964267"/>
        <a:ext cx="4119574" cy="1606430"/>
      </dsp:txXfrm>
    </dsp:sp>
    <dsp:sp modelId="{444D247A-3EB8-45AE-BC71-1C8A8FADBA2A}">
      <dsp:nvSpPr>
        <dsp:cNvPr id="0" name=""/>
        <dsp:cNvSpPr/>
      </dsp:nvSpPr>
      <dsp:spPr>
        <a:xfrm>
          <a:off x="4931558" y="1726"/>
          <a:ext cx="4219530" cy="1706386"/>
        </a:xfrm>
        <a:prstGeom prst="roundRect">
          <a:avLst>
            <a:gd name="adj" fmla="val 10000"/>
          </a:avLst>
        </a:prstGeom>
        <a:solidFill>
          <a:srgbClr val="FF99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s-MX" sz="6500" kern="1200" dirty="0" smtClean="0"/>
            <a:t>Deporte</a:t>
          </a:r>
          <a:endParaRPr lang="es-MX" sz="6500" kern="1200" dirty="0"/>
        </a:p>
      </dsp:txBody>
      <dsp:txXfrm>
        <a:off x="4981536" y="51704"/>
        <a:ext cx="4119574" cy="1606430"/>
      </dsp:txXfrm>
    </dsp:sp>
    <dsp:sp modelId="{9DEB1FFF-E903-4718-A364-3D9C592CED57}">
      <dsp:nvSpPr>
        <dsp:cNvPr id="0" name=""/>
        <dsp:cNvSpPr/>
      </dsp:nvSpPr>
      <dsp:spPr>
        <a:xfrm>
          <a:off x="35974" y="1926233"/>
          <a:ext cx="4219530" cy="1706386"/>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MX" sz="2300" kern="1200" dirty="0" smtClean="0"/>
            <a:t>-Caminatas juveniles.</a:t>
          </a:r>
        </a:p>
        <a:p>
          <a:pPr lvl="0" algn="ctr" defTabSz="1022350">
            <a:lnSpc>
              <a:spcPct val="90000"/>
            </a:lnSpc>
            <a:spcBef>
              <a:spcPct val="0"/>
            </a:spcBef>
            <a:spcAft>
              <a:spcPct val="35000"/>
            </a:spcAft>
          </a:pPr>
          <a:r>
            <a:rPr lang="es-MX" sz="2300" kern="1200" dirty="0" smtClean="0"/>
            <a:t>-Pega de calcas.</a:t>
          </a:r>
        </a:p>
        <a:p>
          <a:pPr lvl="0" algn="ctr" defTabSz="1022350">
            <a:lnSpc>
              <a:spcPct val="90000"/>
            </a:lnSpc>
            <a:spcBef>
              <a:spcPct val="0"/>
            </a:spcBef>
            <a:spcAft>
              <a:spcPct val="35000"/>
            </a:spcAft>
          </a:pPr>
          <a:r>
            <a:rPr lang="es-MX" sz="2300" kern="1200" dirty="0" smtClean="0"/>
            <a:t>-Conciertos musicales.   </a:t>
          </a:r>
          <a:endParaRPr lang="es-MX" sz="2300" kern="1200" dirty="0"/>
        </a:p>
      </dsp:txBody>
      <dsp:txXfrm>
        <a:off x="85952" y="1976211"/>
        <a:ext cx="4119574" cy="16064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3DD89-75AB-4283-9DA8-4108F111C629}">
      <dsp:nvSpPr>
        <dsp:cNvPr id="0" name=""/>
        <dsp:cNvSpPr/>
      </dsp:nvSpPr>
      <dsp:spPr>
        <a:xfrm>
          <a:off x="2303" y="47137"/>
          <a:ext cx="3584376" cy="4183038"/>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s-MX" sz="2200" kern="1200" dirty="0" smtClean="0"/>
            <a:t/>
          </a:r>
          <a:br>
            <a:rPr lang="es-MX" sz="2200" kern="1200" dirty="0" smtClean="0"/>
          </a:br>
          <a:r>
            <a:rPr lang="es-MX" sz="2200" kern="1200" dirty="0" smtClean="0"/>
            <a:t/>
          </a:r>
          <a:br>
            <a:rPr lang="es-MX" sz="2200" kern="1200" dirty="0" smtClean="0"/>
          </a:br>
          <a:r>
            <a:rPr lang="es-MX" sz="2200" kern="1200" dirty="0" smtClean="0"/>
            <a:t>Bebes virtuales</a:t>
          </a:r>
          <a:endParaRPr lang="es-MX" sz="2200" kern="1200" dirty="0"/>
        </a:p>
      </dsp:txBody>
      <dsp:txXfrm>
        <a:off x="2303" y="1720352"/>
        <a:ext cx="3584376" cy="1673215"/>
      </dsp:txXfrm>
    </dsp:sp>
    <dsp:sp modelId="{7A01C01E-B267-4359-880C-E91F0D8612F1}">
      <dsp:nvSpPr>
        <dsp:cNvPr id="0" name=""/>
        <dsp:cNvSpPr/>
      </dsp:nvSpPr>
      <dsp:spPr>
        <a:xfrm>
          <a:off x="554201" y="302423"/>
          <a:ext cx="2268714" cy="208346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5B5783A-7DDC-43CA-8076-7CCB9220C8CC}">
      <dsp:nvSpPr>
        <dsp:cNvPr id="0" name=""/>
        <dsp:cNvSpPr/>
      </dsp:nvSpPr>
      <dsp:spPr>
        <a:xfrm>
          <a:off x="3694211" y="0"/>
          <a:ext cx="3584376" cy="4183038"/>
        </a:xfrm>
        <a:prstGeom prst="roundRect">
          <a:avLst>
            <a:gd name="adj" fmla="val 10000"/>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s-MX" sz="2200" kern="1200" dirty="0" smtClean="0"/>
            <a:t>Simulador de embarazo</a:t>
          </a:r>
          <a:endParaRPr lang="es-MX" sz="2200" kern="1200" dirty="0"/>
        </a:p>
      </dsp:txBody>
      <dsp:txXfrm>
        <a:off x="3694211" y="1673215"/>
        <a:ext cx="3584376" cy="1673215"/>
      </dsp:txXfrm>
    </dsp:sp>
    <dsp:sp modelId="{9D652A34-5553-41AF-8A9C-21865E6E515A}">
      <dsp:nvSpPr>
        <dsp:cNvPr id="0" name=""/>
        <dsp:cNvSpPr/>
      </dsp:nvSpPr>
      <dsp:spPr>
        <a:xfrm>
          <a:off x="4703296" y="474439"/>
          <a:ext cx="1566206" cy="145248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4000" b="-24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7DE66BA-4EC8-4BDC-822A-C403169D8D4D}">
      <dsp:nvSpPr>
        <dsp:cNvPr id="0" name=""/>
        <dsp:cNvSpPr/>
      </dsp:nvSpPr>
      <dsp:spPr>
        <a:xfrm>
          <a:off x="7386119" y="0"/>
          <a:ext cx="3584376" cy="4183038"/>
        </a:xfrm>
        <a:prstGeom prst="roundRect">
          <a:avLst>
            <a:gd name="adj" fmla="val 1000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s-MX" sz="2200" kern="1200" dirty="0" smtClean="0"/>
            <a:t>Experiencia vivencial (adolescentes que ya vivieron un embarazo)</a:t>
          </a:r>
        </a:p>
        <a:p>
          <a:pPr lvl="0" algn="ctr" defTabSz="977900">
            <a:lnSpc>
              <a:spcPct val="90000"/>
            </a:lnSpc>
            <a:spcBef>
              <a:spcPct val="0"/>
            </a:spcBef>
            <a:spcAft>
              <a:spcPct val="35000"/>
            </a:spcAft>
          </a:pPr>
          <a:endParaRPr lang="es-MX" sz="2200" kern="1200" dirty="0"/>
        </a:p>
      </dsp:txBody>
      <dsp:txXfrm>
        <a:off x="7386119" y="1673215"/>
        <a:ext cx="3584376" cy="1673215"/>
      </dsp:txXfrm>
    </dsp:sp>
    <dsp:sp modelId="{D86654B1-6C9F-4CE6-9CBF-38AC8E218492}">
      <dsp:nvSpPr>
        <dsp:cNvPr id="0" name=""/>
        <dsp:cNvSpPr/>
      </dsp:nvSpPr>
      <dsp:spPr>
        <a:xfrm>
          <a:off x="8520333" y="337171"/>
          <a:ext cx="1315949" cy="122057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3B32B25-6240-4676-B683-96F6179D45D2}">
      <dsp:nvSpPr>
        <dsp:cNvPr id="0" name=""/>
        <dsp:cNvSpPr/>
      </dsp:nvSpPr>
      <dsp:spPr>
        <a:xfrm>
          <a:off x="438912" y="3346430"/>
          <a:ext cx="10094976" cy="627455"/>
        </a:xfrm>
        <a:prstGeom prst="leftRightArrow">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0.37081</cdr:x>
      <cdr:y>0.17531</cdr:y>
    </cdr:from>
    <cdr:to>
      <cdr:x>0.61628</cdr:x>
      <cdr:y>0.38568</cdr:y>
    </cdr:to>
    <cdr:sp macro="" textlink="">
      <cdr:nvSpPr>
        <cdr:cNvPr id="2" name="1 CuadroTexto"/>
        <cdr:cNvSpPr txBox="1"/>
      </cdr:nvSpPr>
      <cdr:spPr>
        <a:xfrm xmlns:a="http://schemas.openxmlformats.org/drawingml/2006/main">
          <a:off x="2296311" y="631186"/>
          <a:ext cx="1520113" cy="7574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3600" dirty="0" smtClean="0"/>
            <a:t>26.7%</a:t>
          </a:r>
          <a:endParaRPr lang="es-MX" sz="3600" dirty="0"/>
        </a:p>
      </cdr:txBody>
    </cdr:sp>
  </cdr:relSizeAnchor>
</c:userShapes>
</file>

<file path=ppt/drawings/drawing2.xml><?xml version="1.0" encoding="utf-8"?>
<c:userShapes xmlns:c="http://schemas.openxmlformats.org/drawingml/2006/chart">
  <cdr:relSizeAnchor xmlns:cdr="http://schemas.openxmlformats.org/drawingml/2006/chartDrawing">
    <cdr:from>
      <cdr:x>0.37081</cdr:x>
      <cdr:y>0.17531</cdr:y>
    </cdr:from>
    <cdr:to>
      <cdr:x>0.56152</cdr:x>
      <cdr:y>0.38568</cdr:y>
    </cdr:to>
    <cdr:sp macro="" textlink="">
      <cdr:nvSpPr>
        <cdr:cNvPr id="2" name="1 CuadroTexto"/>
        <cdr:cNvSpPr txBox="1"/>
      </cdr:nvSpPr>
      <cdr:spPr>
        <a:xfrm xmlns:a="http://schemas.openxmlformats.org/drawingml/2006/main">
          <a:off x="2520280" y="720081"/>
          <a:ext cx="1296144" cy="8640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MX" sz="2800" dirty="0"/>
        </a:p>
      </cdr:txBody>
    </cdr:sp>
  </cdr:relSizeAnchor>
</c:userShapes>
</file>

<file path=ppt/drawings/drawing3.xml><?xml version="1.0" encoding="utf-8"?>
<c:userShapes xmlns:c="http://schemas.openxmlformats.org/drawingml/2006/chart">
  <cdr:relSizeAnchor xmlns:cdr="http://schemas.openxmlformats.org/drawingml/2006/chartDrawing">
    <cdr:from>
      <cdr:x>0.70455</cdr:x>
      <cdr:y>0.07115</cdr:y>
    </cdr:from>
    <cdr:to>
      <cdr:x>0.91761</cdr:x>
      <cdr:y>0.29449</cdr:y>
    </cdr:to>
    <cdr:sp macro="" textlink="">
      <cdr:nvSpPr>
        <cdr:cNvPr id="3" name="2 Triángulo isósceles"/>
        <cdr:cNvSpPr/>
      </cdr:nvSpPr>
      <cdr:spPr>
        <a:xfrm xmlns:a="http://schemas.openxmlformats.org/drawingml/2006/main">
          <a:off x="4044287" y="252165"/>
          <a:ext cx="1223038" cy="791571"/>
        </a:xfrm>
        <a:prstGeom xmlns:a="http://schemas.openxmlformats.org/drawingml/2006/main" prst="triangle">
          <a:avLst/>
        </a:prstGeom>
        <a:solidFill xmlns:a="http://schemas.openxmlformats.org/drawingml/2006/main">
          <a:srgbClr val="CC0099"/>
        </a:solidFill>
      </cdr:spPr>
      <cdr:style>
        <a:lnRef xmlns:a="http://schemas.openxmlformats.org/drawingml/2006/main" idx="1">
          <a:schemeClr val="accent3"/>
        </a:lnRef>
        <a:fillRef xmlns:a="http://schemas.openxmlformats.org/drawingml/2006/main" idx="3">
          <a:schemeClr val="accent3"/>
        </a:fillRef>
        <a:effectRef xmlns:a="http://schemas.openxmlformats.org/drawingml/2006/main" idx="2">
          <a:schemeClr val="accent3"/>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MX"/>
        </a:p>
      </cdr:txBody>
    </cdr:sp>
  </cdr:relSizeAnchor>
</c:userShapes>
</file>

<file path=ppt/drawings/drawing4.xml><?xml version="1.0" encoding="utf-8"?>
<c:userShapes xmlns:c="http://schemas.openxmlformats.org/drawingml/2006/chart">
  <cdr:relSizeAnchor xmlns:cdr="http://schemas.openxmlformats.org/drawingml/2006/chartDrawing">
    <cdr:from>
      <cdr:x>0.11051</cdr:x>
      <cdr:y>0.66913</cdr:y>
    </cdr:from>
    <cdr:to>
      <cdr:x>0.1643</cdr:x>
      <cdr:y>0.81672</cdr:y>
    </cdr:to>
    <cdr:sp macro="" textlink="">
      <cdr:nvSpPr>
        <cdr:cNvPr id="6" name="18 Rectángulo"/>
        <cdr:cNvSpPr/>
      </cdr:nvSpPr>
      <cdr:spPr>
        <a:xfrm xmlns:a="http://schemas.openxmlformats.org/drawingml/2006/main">
          <a:off x="1018267" y="2093147"/>
          <a:ext cx="495650" cy="461665"/>
        </a:xfrm>
        <a:prstGeom xmlns:a="http://schemas.openxmlformats.org/drawingml/2006/main" prst="rect">
          <a:avLst/>
        </a:prstGeom>
        <a:noFill xmlns:a="http://schemas.openxmlformats.org/drawingml/2006/main"/>
      </cdr:spPr>
      <cdr:txBody>
        <a:bodyPr xmlns:a="http://schemas.openxmlformats.org/drawingml/2006/main" wrap="none" lIns="91440" tIns="45720" rIns="91440" bIns="4572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s-ES" sz="2400" b="1" cap="none" spc="0" dirty="0" smtClean="0">
              <a:ln w="10541" cmpd="sng">
                <a:solidFill>
                  <a:srgbClr val="7D7D7D">
                    <a:tint val="100000"/>
                    <a:shade val="100000"/>
                    <a:satMod val="110000"/>
                  </a:srgbClr>
                </a:solidFill>
                <a:prstDash val="solid"/>
              </a:ln>
              <a:effectLst/>
            </a:rPr>
            <a:t>65</a:t>
          </a:r>
          <a:endParaRPr lang="es-ES" sz="2400" b="1" cap="none" spc="0" dirty="0">
            <a:ln w="10541" cmpd="sng">
              <a:solidFill>
                <a:srgbClr val="7D7D7D">
                  <a:tint val="100000"/>
                  <a:shade val="100000"/>
                  <a:satMod val="110000"/>
                </a:srgbClr>
              </a:solidFill>
              <a:prstDash val="solid"/>
            </a:ln>
            <a:effectLst/>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25A67A-01C8-40B1-AD29-07DA45AC83CE}" type="datetimeFigureOut">
              <a:rPr lang="es-MX" smtClean="0"/>
              <a:pPr/>
              <a:t>09/10/2014</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7496E4-79D5-4EE6-9F22-835E4CAE9E93}" type="slidenum">
              <a:rPr lang="es-MX" smtClean="0"/>
              <a:pPr/>
              <a:t>‹Nº›</a:t>
            </a:fld>
            <a:endParaRPr lang="es-MX"/>
          </a:p>
        </p:txBody>
      </p:sp>
    </p:spTree>
    <p:extLst>
      <p:ext uri="{BB962C8B-B14F-4D97-AF65-F5344CB8AC3E}">
        <p14:creationId xmlns:p14="http://schemas.microsoft.com/office/powerpoint/2010/main" val="3653768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a</a:t>
            </a:r>
            <a:endParaRPr lang="es-MX" dirty="0"/>
          </a:p>
        </p:txBody>
      </p:sp>
      <p:sp>
        <p:nvSpPr>
          <p:cNvPr id="4" name="3 Marcador de número de diapositiva"/>
          <p:cNvSpPr>
            <a:spLocks noGrp="1"/>
          </p:cNvSpPr>
          <p:nvPr>
            <p:ph type="sldNum" sz="quarter" idx="10"/>
          </p:nvPr>
        </p:nvSpPr>
        <p:spPr/>
        <p:txBody>
          <a:bodyPr/>
          <a:lstStyle/>
          <a:p>
            <a:fld id="{2267D8EE-9C3B-4D27-BD0D-9CA1D5857228}" type="slidenum">
              <a:rPr lang="es-MX" smtClean="0"/>
              <a:pPr/>
              <a:t>10</a:t>
            </a:fld>
            <a:endParaRPr lang="es-MX"/>
          </a:p>
        </p:txBody>
      </p:sp>
    </p:spTree>
    <p:extLst>
      <p:ext uri="{BB962C8B-B14F-4D97-AF65-F5344CB8AC3E}">
        <p14:creationId xmlns:p14="http://schemas.microsoft.com/office/powerpoint/2010/main" val="3480060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8"/>
            <a:ext cx="103632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48A87A34-81AB-432B-8DAE-1953F412C126}" type="datetimeFigureOut">
              <a:rPr lang="en-US" smtClean="0"/>
              <a:pPr/>
              <a:t>10/9/2014</a:t>
            </a:fld>
            <a:endParaRPr lang="en-US" dirty="0"/>
          </a:p>
        </p:txBody>
      </p:sp>
      <p:sp>
        <p:nvSpPr>
          <p:cNvPr id="5" name="4 Marcador de pie de página"/>
          <p:cNvSpPr>
            <a:spLocks noGrp="1"/>
          </p:cNvSpPr>
          <p:nvPr>
            <p:ph type="ftr" sz="quarter" idx="11"/>
          </p:nvPr>
        </p:nvSpPr>
        <p:spPr/>
        <p:txBody>
          <a:bodyPr/>
          <a:lstStyle/>
          <a:p>
            <a:endParaRPr lang="en-US" dirty="0"/>
          </a:p>
        </p:txBody>
      </p:sp>
      <p:sp>
        <p:nvSpPr>
          <p:cNvPr id="6" name="5 Marcador de número de diapositiva"/>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173549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48A87A34-81AB-432B-8DAE-1953F412C126}" type="datetimeFigureOut">
              <a:rPr lang="en-US" smtClean="0"/>
              <a:pPr/>
              <a:t>10/9/2014</a:t>
            </a:fld>
            <a:endParaRPr lang="en-US" dirty="0"/>
          </a:p>
        </p:txBody>
      </p:sp>
      <p:sp>
        <p:nvSpPr>
          <p:cNvPr id="5" name="4 Marcador de pie de página"/>
          <p:cNvSpPr>
            <a:spLocks noGrp="1"/>
          </p:cNvSpPr>
          <p:nvPr>
            <p:ph type="ftr" sz="quarter" idx="11"/>
          </p:nvPr>
        </p:nvSpPr>
        <p:spPr/>
        <p:txBody>
          <a:bodyPr/>
          <a:lstStyle/>
          <a:p>
            <a:endParaRPr lang="en-US" dirty="0"/>
          </a:p>
        </p:txBody>
      </p:sp>
      <p:sp>
        <p:nvSpPr>
          <p:cNvPr id="6" name="5 Marcador de número de diapositiva"/>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027111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11785600" y="274639"/>
            <a:ext cx="36576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812800" y="274639"/>
            <a:ext cx="107696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48A87A34-81AB-432B-8DAE-1953F412C126}" type="datetimeFigureOut">
              <a:rPr lang="en-US" smtClean="0"/>
              <a:pPr/>
              <a:t>10/9/2014</a:t>
            </a:fld>
            <a:endParaRPr lang="en-US" dirty="0"/>
          </a:p>
        </p:txBody>
      </p:sp>
      <p:sp>
        <p:nvSpPr>
          <p:cNvPr id="5" name="4 Marcador de pie de página"/>
          <p:cNvSpPr>
            <a:spLocks noGrp="1"/>
          </p:cNvSpPr>
          <p:nvPr>
            <p:ph type="ftr" sz="quarter" idx="11"/>
          </p:nvPr>
        </p:nvSpPr>
        <p:spPr/>
        <p:txBody>
          <a:bodyPr/>
          <a:lstStyle/>
          <a:p>
            <a:endParaRPr lang="en-US" dirty="0"/>
          </a:p>
        </p:txBody>
      </p:sp>
      <p:sp>
        <p:nvSpPr>
          <p:cNvPr id="6" name="5 Marcador de número de diapositiva"/>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75823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48A87A34-81AB-432B-8DAE-1953F412C126}" type="datetimeFigureOut">
              <a:rPr lang="en-US" smtClean="0"/>
              <a:pPr/>
              <a:t>10/9/2014</a:t>
            </a:fld>
            <a:endParaRPr lang="en-US" dirty="0"/>
          </a:p>
        </p:txBody>
      </p:sp>
      <p:sp>
        <p:nvSpPr>
          <p:cNvPr id="5" name="4 Marcador de pie de página"/>
          <p:cNvSpPr>
            <a:spLocks noGrp="1"/>
          </p:cNvSpPr>
          <p:nvPr>
            <p:ph type="ftr" sz="quarter" idx="11"/>
          </p:nvPr>
        </p:nvSpPr>
        <p:spPr/>
        <p:txBody>
          <a:bodyPr/>
          <a:lstStyle/>
          <a:p>
            <a:endParaRPr lang="en-US" dirty="0"/>
          </a:p>
        </p:txBody>
      </p:sp>
      <p:sp>
        <p:nvSpPr>
          <p:cNvPr id="6" name="5 Marcador de número de diapositiva"/>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132539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3"/>
            <a:ext cx="103632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48A87A34-81AB-432B-8DAE-1953F412C126}" type="datetimeFigureOut">
              <a:rPr lang="en-US" smtClean="0"/>
              <a:pPr/>
              <a:t>10/9/2014</a:t>
            </a:fld>
            <a:endParaRPr lang="en-US" dirty="0"/>
          </a:p>
        </p:txBody>
      </p:sp>
      <p:sp>
        <p:nvSpPr>
          <p:cNvPr id="5" name="4 Marcador de pie de página"/>
          <p:cNvSpPr>
            <a:spLocks noGrp="1"/>
          </p:cNvSpPr>
          <p:nvPr>
            <p:ph type="ftr" sz="quarter" idx="11"/>
          </p:nvPr>
        </p:nvSpPr>
        <p:spPr/>
        <p:txBody>
          <a:bodyPr/>
          <a:lstStyle/>
          <a:p>
            <a:endParaRPr lang="en-US" dirty="0"/>
          </a:p>
        </p:txBody>
      </p:sp>
      <p:sp>
        <p:nvSpPr>
          <p:cNvPr id="6" name="5 Marcador de número de diapositiva"/>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990124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48A87A34-81AB-432B-8DAE-1953F412C126}" type="datetimeFigureOut">
              <a:rPr lang="en-US" smtClean="0"/>
              <a:pPr/>
              <a:t>10/9/2014</a:t>
            </a:fld>
            <a:endParaRPr lang="en-US" dirty="0"/>
          </a:p>
        </p:txBody>
      </p:sp>
      <p:sp>
        <p:nvSpPr>
          <p:cNvPr id="6" name="5 Marcador de pie de página"/>
          <p:cNvSpPr>
            <a:spLocks noGrp="1"/>
          </p:cNvSpPr>
          <p:nvPr>
            <p:ph type="ftr" sz="quarter" idx="11"/>
          </p:nvPr>
        </p:nvSpPr>
        <p:spPr/>
        <p:txBody>
          <a:bodyPr/>
          <a:lstStyle/>
          <a:p>
            <a:endParaRPr lang="en-US" dirty="0"/>
          </a:p>
        </p:txBody>
      </p:sp>
      <p:sp>
        <p:nvSpPr>
          <p:cNvPr id="7" name="6 Marcador de número de diapositiva"/>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30244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48A87A34-81AB-432B-8DAE-1953F412C126}" type="datetimeFigureOut">
              <a:rPr lang="en-US" smtClean="0"/>
              <a:pPr/>
              <a:t>10/9/2014</a:t>
            </a:fld>
            <a:endParaRPr lang="en-US" dirty="0"/>
          </a:p>
        </p:txBody>
      </p:sp>
      <p:sp>
        <p:nvSpPr>
          <p:cNvPr id="8" name="7 Marcador de pie de página"/>
          <p:cNvSpPr>
            <a:spLocks noGrp="1"/>
          </p:cNvSpPr>
          <p:nvPr>
            <p:ph type="ftr" sz="quarter" idx="11"/>
          </p:nvPr>
        </p:nvSpPr>
        <p:spPr/>
        <p:txBody>
          <a:bodyPr/>
          <a:lstStyle/>
          <a:p>
            <a:endParaRPr lang="en-US" dirty="0"/>
          </a:p>
        </p:txBody>
      </p:sp>
      <p:sp>
        <p:nvSpPr>
          <p:cNvPr id="9" name="8 Marcador de número de diapositiva"/>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179790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48A87A34-81AB-432B-8DAE-1953F412C126}" type="datetimeFigureOut">
              <a:rPr lang="en-US" smtClean="0"/>
              <a:pPr/>
              <a:t>10/9/2014</a:t>
            </a:fld>
            <a:endParaRPr lang="en-US" dirty="0"/>
          </a:p>
        </p:txBody>
      </p:sp>
      <p:sp>
        <p:nvSpPr>
          <p:cNvPr id="4" name="3 Marcador de pie de página"/>
          <p:cNvSpPr>
            <a:spLocks noGrp="1"/>
          </p:cNvSpPr>
          <p:nvPr>
            <p:ph type="ftr" sz="quarter" idx="11"/>
          </p:nvPr>
        </p:nvSpPr>
        <p:spPr/>
        <p:txBody>
          <a:bodyPr/>
          <a:lstStyle/>
          <a:p>
            <a:endParaRPr lang="en-US" dirty="0"/>
          </a:p>
        </p:txBody>
      </p:sp>
      <p:sp>
        <p:nvSpPr>
          <p:cNvPr id="5" name="4 Marcador de número de diapositiva"/>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590897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8A87A34-81AB-432B-8DAE-1953F412C126}" type="datetimeFigureOut">
              <a:rPr lang="en-US" smtClean="0"/>
              <a:pPr/>
              <a:t>10/9/2014</a:t>
            </a:fld>
            <a:endParaRPr lang="en-US" dirty="0"/>
          </a:p>
        </p:txBody>
      </p:sp>
      <p:sp>
        <p:nvSpPr>
          <p:cNvPr id="3" name="2 Marcador de pie de página"/>
          <p:cNvSpPr>
            <a:spLocks noGrp="1"/>
          </p:cNvSpPr>
          <p:nvPr>
            <p:ph type="ftr" sz="quarter" idx="11"/>
          </p:nvPr>
        </p:nvSpPr>
        <p:spPr/>
        <p:txBody>
          <a:bodyPr/>
          <a:lstStyle/>
          <a:p>
            <a:endParaRPr lang="en-US" dirty="0"/>
          </a:p>
        </p:txBody>
      </p:sp>
      <p:sp>
        <p:nvSpPr>
          <p:cNvPr id="4" name="3 Marcador de número de diapositiva"/>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698046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2" y="273050"/>
            <a:ext cx="4011084"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48A87A34-81AB-432B-8DAE-1953F412C126}" type="datetimeFigureOut">
              <a:rPr lang="en-US" smtClean="0"/>
              <a:pPr/>
              <a:t>10/9/2014</a:t>
            </a:fld>
            <a:endParaRPr lang="en-US" dirty="0"/>
          </a:p>
        </p:txBody>
      </p:sp>
      <p:sp>
        <p:nvSpPr>
          <p:cNvPr id="6" name="5 Marcador de pie de página"/>
          <p:cNvSpPr>
            <a:spLocks noGrp="1"/>
          </p:cNvSpPr>
          <p:nvPr>
            <p:ph type="ftr" sz="quarter" idx="11"/>
          </p:nvPr>
        </p:nvSpPr>
        <p:spPr/>
        <p:txBody>
          <a:bodyPr/>
          <a:lstStyle/>
          <a:p>
            <a:endParaRPr lang="en-US" dirty="0"/>
          </a:p>
        </p:txBody>
      </p:sp>
      <p:sp>
        <p:nvSpPr>
          <p:cNvPr id="7" name="6 Marcador de número de diapositiva"/>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4048922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48A87A34-81AB-432B-8DAE-1953F412C126}" type="datetimeFigureOut">
              <a:rPr lang="en-US" smtClean="0"/>
              <a:pPr/>
              <a:t>10/9/2014</a:t>
            </a:fld>
            <a:endParaRPr lang="en-US" dirty="0"/>
          </a:p>
        </p:txBody>
      </p:sp>
      <p:sp>
        <p:nvSpPr>
          <p:cNvPr id="6" name="5 Marcador de pie de página"/>
          <p:cNvSpPr>
            <a:spLocks noGrp="1"/>
          </p:cNvSpPr>
          <p:nvPr>
            <p:ph type="ftr" sz="quarter" idx="11"/>
          </p:nvPr>
        </p:nvSpPr>
        <p:spPr/>
        <p:txBody>
          <a:bodyPr/>
          <a:lstStyle/>
          <a:p>
            <a:endParaRPr lang="en-US" dirty="0"/>
          </a:p>
        </p:txBody>
      </p:sp>
      <p:sp>
        <p:nvSpPr>
          <p:cNvPr id="7" name="6 Marcador de número de diapositiva"/>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786654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10/9/2014</a:t>
            </a:fld>
            <a:endParaRPr lang="en-US" dirty="0"/>
          </a:p>
        </p:txBody>
      </p:sp>
      <p:sp>
        <p:nvSpPr>
          <p:cNvPr id="5" name="4 Marcador de pie de página"/>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5 Marcador de número de diapositiva"/>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401706849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png"/><Relationship Id="rId7" Type="http://schemas.openxmlformats.org/officeDocument/2006/relationships/diagramColors" Target="../diagrams/colors1.xml"/><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5.png"/><Relationship Id="rId7" Type="http://schemas.openxmlformats.org/officeDocument/2006/relationships/diagramQuickStyle" Target="../diagrams/quickStyle2.xml"/><Relationship Id="rId2" Type="http://schemas.openxmlformats.org/officeDocument/2006/relationships/image" Target="../media/image14.jpg"/><Relationship Id="rId1" Type="http://schemas.openxmlformats.org/officeDocument/2006/relationships/slideLayout" Target="../slideLayouts/slideLayout6.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8.png"/><Relationship Id="rId4" Type="http://schemas.openxmlformats.org/officeDocument/2006/relationships/image" Target="../media/image16.png"/><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5.png"/><Relationship Id="rId7" Type="http://schemas.openxmlformats.org/officeDocument/2006/relationships/diagramQuickStyle" Target="../diagrams/quickStyle3.xml"/><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6.png"/><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5.png"/><Relationship Id="rId7" Type="http://schemas.openxmlformats.org/officeDocument/2006/relationships/diagramColors" Target="../diagrams/colors4.xml"/><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3.jpe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6.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5.png"/><Relationship Id="rId7" Type="http://schemas.openxmlformats.org/officeDocument/2006/relationships/diagramColors" Target="../diagrams/colors5.xml"/><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5.png"/><Relationship Id="rId7" Type="http://schemas.openxmlformats.org/officeDocument/2006/relationships/diagramQuickStyle" Target="../diagrams/quickStyle6.xml"/><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6.png"/><Relationship Id="rId9" Type="http://schemas.microsoft.com/office/2007/relationships/diagramDrawing" Target="../diagrams/drawing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microsoft.com/office/2007/relationships/hdphoto" Target="../media/hdphoto2.wdp"/></Relationships>
</file>

<file path=ppt/slides/_rels/slide2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5.png"/><Relationship Id="rId7" Type="http://schemas.openxmlformats.org/officeDocument/2006/relationships/diagramColors" Target="../diagrams/colors7.xml"/><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1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12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2754" y="640792"/>
            <a:ext cx="5066492" cy="5066492"/>
          </a:xfrm>
          <a:prstGeom prst="rect">
            <a:avLst/>
          </a:prstGeom>
        </p:spPr>
      </p:pic>
    </p:spTree>
    <p:extLst>
      <p:ext uri="{BB962C8B-B14F-4D97-AF65-F5344CB8AC3E}">
        <p14:creationId xmlns:p14="http://schemas.microsoft.com/office/powerpoint/2010/main" val="35677222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8 Imagen"/>
          <p:cNvPicPr>
            <a:picLocks noChangeAspect="1"/>
          </p:cNvPicPr>
          <p:nvPr/>
        </p:nvPicPr>
        <p:blipFill rotWithShape="1">
          <a:blip r:embed="rId4">
            <a:extLst>
              <a:ext uri="{28A0092B-C50C-407E-A947-70E740481C1C}">
                <a14:useLocalDpi xmlns:a14="http://schemas.microsoft.com/office/drawing/2010/main" val="0"/>
              </a:ext>
            </a:extLst>
          </a:blip>
          <a:srcRect t="59477"/>
          <a:stretch/>
        </p:blipFill>
        <p:spPr>
          <a:xfrm>
            <a:off x="4287672" y="6059606"/>
            <a:ext cx="3616656" cy="1181741"/>
          </a:xfrm>
          <a:prstGeom prst="rect">
            <a:avLst/>
          </a:prstGeom>
        </p:spPr>
      </p:pic>
      <p:sp>
        <p:nvSpPr>
          <p:cNvPr id="6" name="5 Título"/>
          <p:cNvSpPr>
            <a:spLocks noGrp="1"/>
          </p:cNvSpPr>
          <p:nvPr>
            <p:ph type="ctrTitle"/>
          </p:nvPr>
        </p:nvSpPr>
        <p:spPr>
          <a:xfrm>
            <a:off x="558702" y="1980569"/>
            <a:ext cx="6005264" cy="1656184"/>
          </a:xfrm>
        </p:spPr>
        <p:txBody>
          <a:bodyPr>
            <a:normAutofit fontScale="90000"/>
          </a:bodyPr>
          <a:lstStyle/>
          <a:p>
            <a:r>
              <a:rPr lang="es-MX" dirty="0" smtClean="0"/>
              <a:t>. </a:t>
            </a:r>
            <a:r>
              <a:rPr lang="es-MX" dirty="0"/>
              <a:t/>
            </a:r>
            <a:br>
              <a:rPr lang="es-MX" dirty="0"/>
            </a:br>
            <a:r>
              <a:rPr lang="es-MX" sz="4900" dirty="0"/>
              <a:t>En  el  Municipio de Canatlán Dgo</a:t>
            </a:r>
          </a:p>
        </p:txBody>
      </p:sp>
      <p:graphicFrame>
        <p:nvGraphicFramePr>
          <p:cNvPr id="8" name="4 Marcador de contenido"/>
          <p:cNvGraphicFramePr>
            <a:graphicFrameLocks noGrp="1"/>
          </p:cNvGraphicFramePr>
          <p:nvPr>
            <p:ph idx="4294967295"/>
            <p:extLst>
              <p:ext uri="{D42A27DB-BD31-4B8C-83A1-F6EECF244321}">
                <p14:modId xmlns:p14="http://schemas.microsoft.com/office/powerpoint/2010/main" val="3743552068"/>
              </p:ext>
            </p:extLst>
          </p:nvPr>
        </p:nvGraphicFramePr>
        <p:xfrm>
          <a:off x="313898" y="1061090"/>
          <a:ext cx="6192838" cy="3600450"/>
        </p:xfrm>
        <a:graphic>
          <a:graphicData uri="http://schemas.openxmlformats.org/drawingml/2006/chart">
            <c:chart xmlns:c="http://schemas.openxmlformats.org/drawingml/2006/chart" xmlns:r="http://schemas.openxmlformats.org/officeDocument/2006/relationships" r:id="rId5"/>
          </a:graphicData>
        </a:graphic>
      </p:graphicFrame>
      <p:sp>
        <p:nvSpPr>
          <p:cNvPr id="2" name="1 CuadroTexto"/>
          <p:cNvSpPr txBox="1"/>
          <p:nvPr/>
        </p:nvSpPr>
        <p:spPr>
          <a:xfrm>
            <a:off x="828675" y="4581689"/>
            <a:ext cx="10534650" cy="830997"/>
          </a:xfrm>
          <a:prstGeom prst="rect">
            <a:avLst/>
          </a:prstGeom>
          <a:noFill/>
        </p:spPr>
        <p:txBody>
          <a:bodyPr wrap="square" rtlCol="0">
            <a:spAutoFit/>
          </a:bodyPr>
          <a:lstStyle/>
          <a:p>
            <a:pPr algn="just"/>
            <a:r>
              <a:rPr lang="es-MX" sz="2400" b="1" dirty="0"/>
              <a:t>E</a:t>
            </a:r>
            <a:r>
              <a:rPr lang="es-MX" sz="2400" b="1" dirty="0" smtClean="0"/>
              <a:t>l </a:t>
            </a:r>
            <a:r>
              <a:rPr lang="es-MX" sz="2400" b="1" dirty="0"/>
              <a:t>embarazo en la adolescencia sigue siendo un impedimento para mejorar las condiciones educativas, económicas y sociales de la mujer. </a:t>
            </a:r>
          </a:p>
        </p:txBody>
      </p:sp>
      <p:graphicFrame>
        <p:nvGraphicFramePr>
          <p:cNvPr id="4" name="3 Gráfico"/>
          <p:cNvGraphicFramePr/>
          <p:nvPr>
            <p:extLst>
              <p:ext uri="{D42A27DB-BD31-4B8C-83A1-F6EECF244321}">
                <p14:modId xmlns:p14="http://schemas.microsoft.com/office/powerpoint/2010/main" val="3154221558"/>
              </p:ext>
            </p:extLst>
          </p:nvPr>
        </p:nvGraphicFramePr>
        <p:xfrm>
          <a:off x="6096000" y="798627"/>
          <a:ext cx="5740253" cy="3544168"/>
        </p:xfrm>
        <a:graphic>
          <a:graphicData uri="http://schemas.openxmlformats.org/drawingml/2006/chart">
            <c:chart xmlns:c="http://schemas.openxmlformats.org/drawingml/2006/chart" xmlns:r="http://schemas.openxmlformats.org/officeDocument/2006/relationships" r:id="rId6"/>
          </a:graphicData>
        </a:graphic>
      </p:graphicFrame>
      <p:sp>
        <p:nvSpPr>
          <p:cNvPr id="10" name="9 Rectángulo redondeado"/>
          <p:cNvSpPr/>
          <p:nvPr/>
        </p:nvSpPr>
        <p:spPr>
          <a:xfrm>
            <a:off x="-95534" y="450376"/>
            <a:ext cx="5145206" cy="764275"/>
          </a:xfrm>
          <a:prstGeom prst="roundRect">
            <a:avLst/>
          </a:prstGeom>
          <a:solidFill>
            <a:srgbClr val="CC0099"/>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11" name="10 Rectángulo redondeado"/>
          <p:cNvSpPr/>
          <p:nvPr/>
        </p:nvSpPr>
        <p:spPr>
          <a:xfrm>
            <a:off x="-161502" y="602776"/>
            <a:ext cx="5006457" cy="76427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12" name="11 Rectángulo"/>
          <p:cNvSpPr/>
          <p:nvPr/>
        </p:nvSpPr>
        <p:spPr>
          <a:xfrm>
            <a:off x="893295" y="523248"/>
            <a:ext cx="3409010" cy="923330"/>
          </a:xfrm>
          <a:prstGeom prst="rect">
            <a:avLst/>
          </a:prstGeom>
          <a:noFill/>
        </p:spPr>
        <p:txBody>
          <a:bodyPr wrap="none" lIns="91440" tIns="45720" rIns="91440" bIns="45720">
            <a:spAutoFit/>
          </a:bodyPr>
          <a:lstStyle/>
          <a:p>
            <a:pPr algn="ctr"/>
            <a:r>
              <a:rPr lang="es-E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Estadísticas</a:t>
            </a:r>
            <a:endParaRPr lang="es-E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5" name="4 Conector recto de flecha"/>
          <p:cNvCxnSpPr/>
          <p:nvPr/>
        </p:nvCxnSpPr>
        <p:spPr>
          <a:xfrm flipV="1">
            <a:off x="7124128" y="846076"/>
            <a:ext cx="2770496" cy="158314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3" name="12 Rectángulo"/>
          <p:cNvSpPr/>
          <p:nvPr/>
        </p:nvSpPr>
        <p:spPr>
          <a:xfrm>
            <a:off x="10268022" y="1283703"/>
            <a:ext cx="963725" cy="707886"/>
          </a:xfrm>
          <a:prstGeom prst="rect">
            <a:avLst/>
          </a:prstGeom>
          <a:noFill/>
        </p:spPr>
        <p:txBody>
          <a:bodyPr wrap="none" lIns="91440" tIns="45720" rIns="91440" bIns="45720">
            <a:spAutoFit/>
          </a:bodyPr>
          <a:lstStyle/>
          <a:p>
            <a:pPr algn="ctr"/>
            <a:r>
              <a:rPr lang="es-ES"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195</a:t>
            </a:r>
            <a:endParaRPr lang="es-E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2060891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9 Imagen"/>
          <p:cNvPicPr>
            <a:picLocks noChangeAspect="1"/>
          </p:cNvPicPr>
          <p:nvPr/>
        </p:nvPicPr>
        <p:blipFill rotWithShape="1">
          <a:blip r:embed="rId3">
            <a:extLst>
              <a:ext uri="{28A0092B-C50C-407E-A947-70E740481C1C}">
                <a14:useLocalDpi xmlns:a14="http://schemas.microsoft.com/office/drawing/2010/main" val="0"/>
              </a:ext>
            </a:extLst>
          </a:blip>
          <a:srcRect t="59477"/>
          <a:stretch/>
        </p:blipFill>
        <p:spPr>
          <a:xfrm>
            <a:off x="4287672" y="6059606"/>
            <a:ext cx="3616656" cy="1181741"/>
          </a:xfrm>
          <a:prstGeom prst="rect">
            <a:avLst/>
          </a:prstGeom>
        </p:spPr>
      </p:pic>
      <p:graphicFrame>
        <p:nvGraphicFramePr>
          <p:cNvPr id="5" name="4 Marcador de contenido"/>
          <p:cNvGraphicFramePr>
            <a:graphicFrameLocks noGrp="1"/>
          </p:cNvGraphicFramePr>
          <p:nvPr>
            <p:ph idx="1"/>
            <p:extLst>
              <p:ext uri="{D42A27DB-BD31-4B8C-83A1-F6EECF244321}">
                <p14:modId xmlns:p14="http://schemas.microsoft.com/office/powerpoint/2010/main" val="1254458925"/>
              </p:ext>
            </p:extLst>
          </p:nvPr>
        </p:nvGraphicFramePr>
        <p:xfrm>
          <a:off x="2175074" y="1746912"/>
          <a:ext cx="7310121" cy="37326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5 Rectángulo redondeado"/>
          <p:cNvSpPr/>
          <p:nvPr/>
        </p:nvSpPr>
        <p:spPr>
          <a:xfrm>
            <a:off x="-95534" y="450376"/>
            <a:ext cx="7315200" cy="764275"/>
          </a:xfrm>
          <a:prstGeom prst="roundRect">
            <a:avLst/>
          </a:prstGeom>
          <a:solidFill>
            <a:srgbClr val="CC0099"/>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7" name="6 Rectángulo redondeado"/>
          <p:cNvSpPr/>
          <p:nvPr/>
        </p:nvSpPr>
        <p:spPr>
          <a:xfrm>
            <a:off x="-161502" y="602776"/>
            <a:ext cx="7315200" cy="76427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8" name="7 Rectángulo"/>
          <p:cNvSpPr/>
          <p:nvPr/>
        </p:nvSpPr>
        <p:spPr>
          <a:xfrm>
            <a:off x="1536452" y="523248"/>
            <a:ext cx="2122697" cy="923330"/>
          </a:xfrm>
          <a:prstGeom prst="rect">
            <a:avLst/>
          </a:prstGeom>
          <a:noFill/>
        </p:spPr>
        <p:txBody>
          <a:bodyPr wrap="none" lIns="91440" tIns="45720" rIns="91440" bIns="45720">
            <a:spAutoFit/>
          </a:bodyPr>
          <a:lstStyle/>
          <a:p>
            <a:pPr algn="ctr"/>
            <a:r>
              <a:rPr lang="es-E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Causas</a:t>
            </a:r>
            <a:endParaRPr lang="es-E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1" name="10 Imag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63138" y="3251578"/>
            <a:ext cx="1102679" cy="2531660"/>
          </a:xfrm>
          <a:prstGeom prst="rect">
            <a:avLst/>
          </a:prstGeom>
        </p:spPr>
      </p:pic>
    </p:spTree>
    <p:extLst>
      <p:ext uri="{BB962C8B-B14F-4D97-AF65-F5344CB8AC3E}">
        <p14:creationId xmlns:p14="http://schemas.microsoft.com/office/powerpoint/2010/main" val="29266246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7 Imagen"/>
          <p:cNvPicPr>
            <a:picLocks noChangeAspect="1"/>
          </p:cNvPicPr>
          <p:nvPr/>
        </p:nvPicPr>
        <p:blipFill rotWithShape="1">
          <a:blip r:embed="rId3">
            <a:extLst>
              <a:ext uri="{28A0092B-C50C-407E-A947-70E740481C1C}">
                <a14:useLocalDpi xmlns:a14="http://schemas.microsoft.com/office/drawing/2010/main" val="0"/>
              </a:ext>
            </a:extLst>
          </a:blip>
          <a:srcRect t="59477"/>
          <a:stretch/>
        </p:blipFill>
        <p:spPr>
          <a:xfrm>
            <a:off x="4287672" y="6059606"/>
            <a:ext cx="3616656" cy="1181741"/>
          </a:xfrm>
          <a:prstGeom prst="rect">
            <a:avLst/>
          </a:prstGeom>
        </p:spPr>
      </p:pic>
      <p:pic>
        <p:nvPicPr>
          <p:cNvPr id="9" name="8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3138" y="3251578"/>
            <a:ext cx="1102679" cy="2531660"/>
          </a:xfrm>
          <a:prstGeom prst="rect">
            <a:avLst/>
          </a:prstGeom>
        </p:spPr>
      </p:pic>
      <p:graphicFrame>
        <p:nvGraphicFramePr>
          <p:cNvPr id="3" name="2 Diagrama"/>
          <p:cNvGraphicFramePr/>
          <p:nvPr>
            <p:extLst>
              <p:ext uri="{D42A27DB-BD31-4B8C-83A1-F6EECF244321}">
                <p14:modId xmlns:p14="http://schemas.microsoft.com/office/powerpoint/2010/main" val="3549958898"/>
              </p:ext>
            </p:extLst>
          </p:nvPr>
        </p:nvGraphicFramePr>
        <p:xfrm>
          <a:off x="546618" y="1542113"/>
          <a:ext cx="5680596" cy="40464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3 Rectángulo redondeado"/>
          <p:cNvSpPr/>
          <p:nvPr/>
        </p:nvSpPr>
        <p:spPr>
          <a:xfrm>
            <a:off x="-95534" y="450376"/>
            <a:ext cx="7315200" cy="764275"/>
          </a:xfrm>
          <a:prstGeom prst="roundRect">
            <a:avLst/>
          </a:prstGeom>
          <a:solidFill>
            <a:srgbClr val="CC0099"/>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5" name="4 Rectángulo redondeado"/>
          <p:cNvSpPr/>
          <p:nvPr/>
        </p:nvSpPr>
        <p:spPr>
          <a:xfrm>
            <a:off x="-161502" y="602776"/>
            <a:ext cx="7315200" cy="76427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6" name="5 Rectángulo"/>
          <p:cNvSpPr/>
          <p:nvPr/>
        </p:nvSpPr>
        <p:spPr>
          <a:xfrm>
            <a:off x="703674" y="523248"/>
            <a:ext cx="4825488" cy="923330"/>
          </a:xfrm>
          <a:prstGeom prst="rect">
            <a:avLst/>
          </a:prstGeom>
          <a:noFill/>
        </p:spPr>
        <p:txBody>
          <a:bodyPr wrap="none" lIns="91440" tIns="45720" rIns="91440" bIns="45720">
            <a:spAutoFit/>
          </a:bodyPr>
          <a:lstStyle/>
          <a:p>
            <a:pPr algn="ctr"/>
            <a:r>
              <a:rPr lang="es-E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Ejes Estratégicos</a:t>
            </a:r>
            <a:endParaRPr lang="es-E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12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99788" y="2997451"/>
            <a:ext cx="4058862" cy="27857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63010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8 Imagen"/>
          <p:cNvPicPr>
            <a:picLocks noChangeAspect="1"/>
          </p:cNvPicPr>
          <p:nvPr/>
        </p:nvPicPr>
        <p:blipFill rotWithShape="1">
          <a:blip r:embed="rId3">
            <a:extLst>
              <a:ext uri="{28A0092B-C50C-407E-A947-70E740481C1C}">
                <a14:useLocalDpi xmlns:a14="http://schemas.microsoft.com/office/drawing/2010/main" val="0"/>
              </a:ext>
            </a:extLst>
          </a:blip>
          <a:srcRect t="59477"/>
          <a:stretch/>
        </p:blipFill>
        <p:spPr>
          <a:xfrm>
            <a:off x="4287672" y="6059606"/>
            <a:ext cx="3616656" cy="1181741"/>
          </a:xfrm>
          <a:prstGeom prst="rect">
            <a:avLst/>
          </a:prstGeom>
        </p:spPr>
      </p:pic>
      <p:pic>
        <p:nvPicPr>
          <p:cNvPr id="10" name="9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3138" y="3251578"/>
            <a:ext cx="1102679" cy="2531660"/>
          </a:xfrm>
          <a:prstGeom prst="rect">
            <a:avLst/>
          </a:prstGeom>
        </p:spPr>
      </p:pic>
      <p:graphicFrame>
        <p:nvGraphicFramePr>
          <p:cNvPr id="11" name="Diagrama 10"/>
          <p:cNvGraphicFramePr/>
          <p:nvPr>
            <p:extLst>
              <p:ext uri="{D42A27DB-BD31-4B8C-83A1-F6EECF244321}">
                <p14:modId xmlns:p14="http://schemas.microsoft.com/office/powerpoint/2010/main" val="2885726784"/>
              </p:ext>
            </p:extLst>
          </p:nvPr>
        </p:nvGraphicFramePr>
        <p:xfrm>
          <a:off x="415583" y="832513"/>
          <a:ext cx="9969500" cy="50101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3 Rectángulo redondeado"/>
          <p:cNvSpPr/>
          <p:nvPr/>
        </p:nvSpPr>
        <p:spPr>
          <a:xfrm>
            <a:off x="-95535" y="450376"/>
            <a:ext cx="10139867" cy="764275"/>
          </a:xfrm>
          <a:prstGeom prst="roundRect">
            <a:avLst/>
          </a:prstGeom>
          <a:solidFill>
            <a:srgbClr val="CC0099"/>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5" name="4 Rectángulo redondeado"/>
          <p:cNvSpPr/>
          <p:nvPr/>
        </p:nvSpPr>
        <p:spPr>
          <a:xfrm>
            <a:off x="-161503" y="602776"/>
            <a:ext cx="10065157" cy="76427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6" name="5 Rectángulo"/>
          <p:cNvSpPr/>
          <p:nvPr/>
        </p:nvSpPr>
        <p:spPr>
          <a:xfrm>
            <a:off x="-95536" y="602776"/>
            <a:ext cx="9844445" cy="769441"/>
          </a:xfrm>
          <a:prstGeom prst="rect">
            <a:avLst/>
          </a:prstGeom>
          <a:noFill/>
        </p:spPr>
        <p:txBody>
          <a:bodyPr wrap="square" lIns="91440" tIns="45720" rIns="91440" bIns="45720">
            <a:spAutoFit/>
          </a:bodyPr>
          <a:lstStyle/>
          <a:p>
            <a:pPr algn="ctr"/>
            <a:r>
              <a:rPr lang="es-ES" sz="4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Fortalecimiento de los vínculos familiares</a:t>
            </a:r>
            <a:endParaRPr lang="es-E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9601016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13 Imagen"/>
          <p:cNvPicPr>
            <a:picLocks noChangeAspect="1"/>
          </p:cNvPicPr>
          <p:nvPr/>
        </p:nvPicPr>
        <p:blipFill rotWithShape="1">
          <a:blip r:embed="rId3">
            <a:extLst>
              <a:ext uri="{28A0092B-C50C-407E-A947-70E740481C1C}">
                <a14:useLocalDpi xmlns:a14="http://schemas.microsoft.com/office/drawing/2010/main" val="0"/>
              </a:ext>
            </a:extLst>
          </a:blip>
          <a:srcRect t="59477"/>
          <a:stretch/>
        </p:blipFill>
        <p:spPr>
          <a:xfrm>
            <a:off x="4287672" y="6059606"/>
            <a:ext cx="3616656" cy="1181741"/>
          </a:xfrm>
          <a:prstGeom prst="rect">
            <a:avLst/>
          </a:prstGeom>
        </p:spPr>
      </p:pic>
      <p:pic>
        <p:nvPicPr>
          <p:cNvPr id="4" name="Picture 3" descr="IMG_5686.JPG"/>
          <p:cNvPicPr>
            <a:picLocks noChangeAspect="1"/>
          </p:cNvPicPr>
          <p:nvPr/>
        </p:nvPicPr>
        <p:blipFill>
          <a:blip r:embed="rId4"/>
          <a:srcRect t="21156" r="17466" b="16267"/>
          <a:stretch>
            <a:fillRect/>
          </a:stretch>
        </p:blipFill>
        <p:spPr>
          <a:xfrm>
            <a:off x="122832" y="1788276"/>
            <a:ext cx="5552936" cy="3695884"/>
          </a:xfrm>
          <a:prstGeom prst="rect">
            <a:avLst/>
          </a:prstGeom>
          <a:ln>
            <a:noFill/>
          </a:ln>
          <a:effectLst>
            <a:outerShdw blurRad="292100" dist="139700" dir="2700000" algn="tl" rotWithShape="0">
              <a:srgbClr val="333333">
                <a:alpha val="65000"/>
              </a:srgbClr>
            </a:outerShdw>
          </a:effectLst>
        </p:spPr>
      </p:pic>
      <p:pic>
        <p:nvPicPr>
          <p:cNvPr id="6" name="Picture 5" descr="IMG_5697.JPG"/>
          <p:cNvPicPr>
            <a:picLocks noChangeAspect="1"/>
          </p:cNvPicPr>
          <p:nvPr/>
        </p:nvPicPr>
        <p:blipFill>
          <a:blip r:embed="rId5"/>
          <a:srcRect t="20800" r="17200" b="12533"/>
          <a:stretch>
            <a:fillRect/>
          </a:stretch>
        </p:blipFill>
        <p:spPr>
          <a:xfrm>
            <a:off x="6127844" y="1788276"/>
            <a:ext cx="5795931" cy="3695884"/>
          </a:xfrm>
          <a:prstGeom prst="rect">
            <a:avLst/>
          </a:prstGeom>
          <a:ln>
            <a:noFill/>
          </a:ln>
          <a:effectLst>
            <a:outerShdw blurRad="292100" dist="139700" dir="2700000" algn="tl" rotWithShape="0">
              <a:srgbClr val="333333">
                <a:alpha val="65000"/>
              </a:srgbClr>
            </a:outerShdw>
          </a:effectLst>
        </p:spPr>
      </p:pic>
      <p:sp>
        <p:nvSpPr>
          <p:cNvPr id="10" name="9 Rectángulo redondeado"/>
          <p:cNvSpPr/>
          <p:nvPr/>
        </p:nvSpPr>
        <p:spPr>
          <a:xfrm>
            <a:off x="-95535" y="450376"/>
            <a:ext cx="10139867" cy="764275"/>
          </a:xfrm>
          <a:prstGeom prst="roundRect">
            <a:avLst/>
          </a:prstGeom>
          <a:solidFill>
            <a:srgbClr val="CC0099"/>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11" name="10 Rectángulo redondeado"/>
          <p:cNvSpPr/>
          <p:nvPr/>
        </p:nvSpPr>
        <p:spPr>
          <a:xfrm>
            <a:off x="-161503" y="602776"/>
            <a:ext cx="10065157" cy="76427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12" name="11 Rectángulo"/>
          <p:cNvSpPr/>
          <p:nvPr/>
        </p:nvSpPr>
        <p:spPr>
          <a:xfrm>
            <a:off x="-95536" y="602776"/>
            <a:ext cx="9844445" cy="769441"/>
          </a:xfrm>
          <a:prstGeom prst="rect">
            <a:avLst/>
          </a:prstGeom>
          <a:noFill/>
        </p:spPr>
        <p:txBody>
          <a:bodyPr wrap="square" lIns="91440" tIns="45720" rIns="91440" bIns="45720">
            <a:spAutoFit/>
          </a:bodyPr>
          <a:lstStyle/>
          <a:p>
            <a:pPr algn="ctr"/>
            <a:r>
              <a:rPr lang="es-ES" sz="4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Fortalecimiento de los vínculos familiares</a:t>
            </a:r>
            <a:endParaRPr lang="es-E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5" name="14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63138" y="3251578"/>
            <a:ext cx="1102679" cy="253166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8 Imagen"/>
          <p:cNvPicPr>
            <a:picLocks noChangeAspect="1"/>
          </p:cNvPicPr>
          <p:nvPr/>
        </p:nvPicPr>
        <p:blipFill rotWithShape="1">
          <a:blip r:embed="rId3">
            <a:extLst>
              <a:ext uri="{28A0092B-C50C-407E-A947-70E740481C1C}">
                <a14:useLocalDpi xmlns:a14="http://schemas.microsoft.com/office/drawing/2010/main" val="0"/>
              </a:ext>
            </a:extLst>
          </a:blip>
          <a:srcRect t="59477"/>
          <a:stretch/>
        </p:blipFill>
        <p:spPr>
          <a:xfrm>
            <a:off x="4287672" y="6059606"/>
            <a:ext cx="3616656" cy="1181741"/>
          </a:xfrm>
          <a:prstGeom prst="rect">
            <a:avLst/>
          </a:prstGeom>
        </p:spPr>
      </p:pic>
      <p:graphicFrame>
        <p:nvGraphicFramePr>
          <p:cNvPr id="4" name="3 Marcador de contenido"/>
          <p:cNvGraphicFramePr>
            <a:graphicFrameLocks noGrp="1"/>
          </p:cNvGraphicFramePr>
          <p:nvPr>
            <p:ph idx="1"/>
            <p:extLst>
              <p:ext uri="{D42A27DB-BD31-4B8C-83A1-F6EECF244321}">
                <p14:modId xmlns:p14="http://schemas.microsoft.com/office/powerpoint/2010/main" val="2279662096"/>
              </p:ext>
            </p:extLst>
          </p:nvPr>
        </p:nvGraphicFramePr>
        <p:xfrm>
          <a:off x="647113" y="1645919"/>
          <a:ext cx="10555459" cy="3889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4 Rectángulo redondeado"/>
          <p:cNvSpPr/>
          <p:nvPr/>
        </p:nvSpPr>
        <p:spPr>
          <a:xfrm>
            <a:off x="-95534" y="450376"/>
            <a:ext cx="6693282" cy="764275"/>
          </a:xfrm>
          <a:prstGeom prst="roundRect">
            <a:avLst/>
          </a:prstGeom>
          <a:solidFill>
            <a:srgbClr val="CC0099"/>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6" name="5 Rectángulo redondeado"/>
          <p:cNvSpPr/>
          <p:nvPr/>
        </p:nvSpPr>
        <p:spPr>
          <a:xfrm>
            <a:off x="-161502" y="602776"/>
            <a:ext cx="6604506" cy="76427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7" name="6 Rectángulo"/>
          <p:cNvSpPr/>
          <p:nvPr/>
        </p:nvSpPr>
        <p:spPr>
          <a:xfrm>
            <a:off x="-1596789" y="605051"/>
            <a:ext cx="9844445" cy="769441"/>
          </a:xfrm>
          <a:prstGeom prst="rect">
            <a:avLst/>
          </a:prstGeom>
          <a:noFill/>
        </p:spPr>
        <p:txBody>
          <a:bodyPr wrap="square" lIns="91440" tIns="45720" rIns="91440" bIns="45720">
            <a:spAutoFit/>
          </a:bodyPr>
          <a:lstStyle/>
          <a:p>
            <a:pPr algn="ctr"/>
            <a:r>
              <a:rPr lang="es-ES" sz="4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Prevención entre iguales</a:t>
            </a:r>
            <a:endParaRPr lang="es-E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 name="9 Imag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63138" y="3251578"/>
            <a:ext cx="1102679" cy="2531660"/>
          </a:xfrm>
          <a:prstGeom prst="rect">
            <a:avLst/>
          </a:prstGeom>
        </p:spPr>
      </p:pic>
    </p:spTree>
    <p:extLst>
      <p:ext uri="{BB962C8B-B14F-4D97-AF65-F5344CB8AC3E}">
        <p14:creationId xmlns:p14="http://schemas.microsoft.com/office/powerpoint/2010/main" val="1468421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6 Imagen"/>
          <p:cNvPicPr>
            <a:picLocks noChangeAspect="1"/>
          </p:cNvPicPr>
          <p:nvPr/>
        </p:nvPicPr>
        <p:blipFill rotWithShape="1">
          <a:blip r:embed="rId3">
            <a:extLst>
              <a:ext uri="{28A0092B-C50C-407E-A947-70E740481C1C}">
                <a14:useLocalDpi xmlns:a14="http://schemas.microsoft.com/office/drawing/2010/main" val="0"/>
              </a:ext>
            </a:extLst>
          </a:blip>
          <a:srcRect t="59477"/>
          <a:stretch/>
        </p:blipFill>
        <p:spPr>
          <a:xfrm>
            <a:off x="4287672" y="6059606"/>
            <a:ext cx="3616656" cy="1181741"/>
          </a:xfrm>
          <a:prstGeom prst="rect">
            <a:avLst/>
          </a:prstGeom>
        </p:spPr>
      </p:pic>
      <p:pic>
        <p:nvPicPr>
          <p:cNvPr id="6" name="Picture 5" descr="IMG_5716.JPG"/>
          <p:cNvPicPr>
            <a:picLocks noChangeAspect="1"/>
          </p:cNvPicPr>
          <p:nvPr/>
        </p:nvPicPr>
        <p:blipFill rotWithShape="1">
          <a:blip r:embed="rId4"/>
          <a:srcRect r="10528" b="8326"/>
          <a:stretch/>
        </p:blipFill>
        <p:spPr>
          <a:xfrm>
            <a:off x="5314074" y="753307"/>
            <a:ext cx="6877926" cy="5029931"/>
          </a:xfrm>
          <a:prstGeom prst="rect">
            <a:avLst/>
          </a:prstGeom>
          <a:ln>
            <a:noFill/>
          </a:ln>
          <a:effectLst>
            <a:outerShdw blurRad="292100" dist="139700" dir="2700000" algn="tl" rotWithShape="0">
              <a:srgbClr val="333333">
                <a:alpha val="65000"/>
              </a:srgbClr>
            </a:outerShdw>
          </a:effectLst>
        </p:spPr>
      </p:pic>
      <p:pic>
        <p:nvPicPr>
          <p:cNvPr id="11" name="10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3138" y="3251578"/>
            <a:ext cx="1102679" cy="2531660"/>
          </a:xfrm>
          <a:prstGeom prst="rect">
            <a:avLst/>
          </a:prstGeom>
        </p:spPr>
      </p:pic>
      <p:pic>
        <p:nvPicPr>
          <p:cNvPr id="4" name="Picture 3" descr="C:\Users\i5\Documents\fotos\pik\SAM_334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1353" y="2587559"/>
            <a:ext cx="4200959" cy="31507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descr="C:\Users\i5\Documents\fotos\pik\SAM_3344.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941" t="20131" r="45663"/>
          <a:stretch/>
        </p:blipFill>
        <p:spPr bwMode="auto">
          <a:xfrm>
            <a:off x="3251107" y="1852722"/>
            <a:ext cx="2402006" cy="39305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7 Rectángulo redondeado"/>
          <p:cNvSpPr/>
          <p:nvPr/>
        </p:nvSpPr>
        <p:spPr>
          <a:xfrm>
            <a:off x="-95534" y="450376"/>
            <a:ext cx="6693282" cy="764275"/>
          </a:xfrm>
          <a:prstGeom prst="roundRect">
            <a:avLst/>
          </a:prstGeom>
          <a:solidFill>
            <a:srgbClr val="CC0099"/>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9" name="8 Rectángulo redondeado"/>
          <p:cNvSpPr/>
          <p:nvPr/>
        </p:nvSpPr>
        <p:spPr>
          <a:xfrm>
            <a:off x="-161502" y="602776"/>
            <a:ext cx="6604506" cy="76427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10" name="9 Rectángulo"/>
          <p:cNvSpPr/>
          <p:nvPr/>
        </p:nvSpPr>
        <p:spPr>
          <a:xfrm>
            <a:off x="-1596789" y="605051"/>
            <a:ext cx="9844445" cy="769441"/>
          </a:xfrm>
          <a:prstGeom prst="rect">
            <a:avLst/>
          </a:prstGeom>
          <a:noFill/>
        </p:spPr>
        <p:txBody>
          <a:bodyPr wrap="square" lIns="91440" tIns="45720" rIns="91440" bIns="45720">
            <a:spAutoFit/>
          </a:bodyPr>
          <a:lstStyle/>
          <a:p>
            <a:pPr algn="ctr"/>
            <a:r>
              <a:rPr lang="es-ES" sz="4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Prevención entre iguales</a:t>
            </a:r>
            <a:endParaRPr lang="es-E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8 Imagen"/>
          <p:cNvPicPr>
            <a:picLocks noChangeAspect="1"/>
          </p:cNvPicPr>
          <p:nvPr/>
        </p:nvPicPr>
        <p:blipFill rotWithShape="1">
          <a:blip r:embed="rId3">
            <a:extLst>
              <a:ext uri="{28A0092B-C50C-407E-A947-70E740481C1C}">
                <a14:useLocalDpi xmlns:a14="http://schemas.microsoft.com/office/drawing/2010/main" val="0"/>
              </a:ext>
            </a:extLst>
          </a:blip>
          <a:srcRect t="59477"/>
          <a:stretch/>
        </p:blipFill>
        <p:spPr>
          <a:xfrm>
            <a:off x="4287672" y="6059606"/>
            <a:ext cx="3616656" cy="1181741"/>
          </a:xfrm>
          <a:prstGeom prst="rect">
            <a:avLst/>
          </a:prstGeom>
        </p:spPr>
      </p:pic>
      <p:graphicFrame>
        <p:nvGraphicFramePr>
          <p:cNvPr id="4" name="3 Marcador de contenido"/>
          <p:cNvGraphicFramePr>
            <a:graphicFrameLocks noGrp="1"/>
          </p:cNvGraphicFramePr>
          <p:nvPr>
            <p:ph idx="1"/>
            <p:extLst>
              <p:ext uri="{D42A27DB-BD31-4B8C-83A1-F6EECF244321}">
                <p14:modId xmlns:p14="http://schemas.microsoft.com/office/powerpoint/2010/main" val="1271257581"/>
              </p:ext>
            </p:extLst>
          </p:nvPr>
        </p:nvGraphicFramePr>
        <p:xfrm>
          <a:off x="-95534" y="142618"/>
          <a:ext cx="12604652" cy="7315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9 Imag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63138" y="3251578"/>
            <a:ext cx="1102679" cy="2531660"/>
          </a:xfrm>
          <a:prstGeom prst="rect">
            <a:avLst/>
          </a:prstGeom>
        </p:spPr>
      </p:pic>
      <p:sp>
        <p:nvSpPr>
          <p:cNvPr id="5" name="4 Rectángulo redondeado"/>
          <p:cNvSpPr/>
          <p:nvPr/>
        </p:nvSpPr>
        <p:spPr>
          <a:xfrm>
            <a:off x="-95534" y="450376"/>
            <a:ext cx="6693282" cy="764275"/>
          </a:xfrm>
          <a:prstGeom prst="roundRect">
            <a:avLst/>
          </a:prstGeom>
          <a:solidFill>
            <a:srgbClr val="CC0099"/>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6" name="5 Rectángulo redondeado"/>
          <p:cNvSpPr/>
          <p:nvPr/>
        </p:nvSpPr>
        <p:spPr>
          <a:xfrm>
            <a:off x="-161502" y="602776"/>
            <a:ext cx="6604506" cy="76427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7" name="6 Rectángulo"/>
          <p:cNvSpPr/>
          <p:nvPr/>
        </p:nvSpPr>
        <p:spPr>
          <a:xfrm>
            <a:off x="-1596789" y="605051"/>
            <a:ext cx="9844445" cy="769441"/>
          </a:xfrm>
          <a:prstGeom prst="rect">
            <a:avLst/>
          </a:prstGeom>
          <a:noFill/>
        </p:spPr>
        <p:txBody>
          <a:bodyPr wrap="square" lIns="91440" tIns="45720" rIns="91440" bIns="45720">
            <a:spAutoFit/>
          </a:bodyPr>
          <a:lstStyle/>
          <a:p>
            <a:pPr algn="ctr"/>
            <a:r>
              <a:rPr lang="es-ES" sz="4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Educar para prevenir</a:t>
            </a:r>
            <a:endParaRPr lang="es-E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971720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10 Imagen"/>
          <p:cNvPicPr>
            <a:picLocks noChangeAspect="1"/>
          </p:cNvPicPr>
          <p:nvPr/>
        </p:nvPicPr>
        <p:blipFill rotWithShape="1">
          <a:blip r:embed="rId3">
            <a:extLst>
              <a:ext uri="{28A0092B-C50C-407E-A947-70E740481C1C}">
                <a14:useLocalDpi xmlns:a14="http://schemas.microsoft.com/office/drawing/2010/main" val="0"/>
              </a:ext>
            </a:extLst>
          </a:blip>
          <a:srcRect t="59477"/>
          <a:stretch/>
        </p:blipFill>
        <p:spPr>
          <a:xfrm>
            <a:off x="4287672" y="6059606"/>
            <a:ext cx="3616656" cy="1181741"/>
          </a:xfrm>
          <a:prstGeom prst="rect">
            <a:avLst/>
          </a:prstGeom>
        </p:spPr>
      </p:pic>
      <p:sp>
        <p:nvSpPr>
          <p:cNvPr id="4" name="3 Rectángulo redondeado"/>
          <p:cNvSpPr/>
          <p:nvPr/>
        </p:nvSpPr>
        <p:spPr>
          <a:xfrm>
            <a:off x="-95534" y="450376"/>
            <a:ext cx="6693282" cy="764275"/>
          </a:xfrm>
          <a:prstGeom prst="roundRect">
            <a:avLst/>
          </a:prstGeom>
          <a:solidFill>
            <a:srgbClr val="CC0099"/>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5" name="4 Rectángulo redondeado"/>
          <p:cNvSpPr/>
          <p:nvPr/>
        </p:nvSpPr>
        <p:spPr>
          <a:xfrm>
            <a:off x="-161502" y="602776"/>
            <a:ext cx="6604506" cy="76427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6" name="5 Rectángulo"/>
          <p:cNvSpPr/>
          <p:nvPr/>
        </p:nvSpPr>
        <p:spPr>
          <a:xfrm>
            <a:off x="-1596789" y="605051"/>
            <a:ext cx="9844445" cy="769441"/>
          </a:xfrm>
          <a:prstGeom prst="rect">
            <a:avLst/>
          </a:prstGeom>
          <a:noFill/>
        </p:spPr>
        <p:txBody>
          <a:bodyPr wrap="square" lIns="91440" tIns="45720" rIns="91440" bIns="45720">
            <a:spAutoFit/>
          </a:bodyPr>
          <a:lstStyle/>
          <a:p>
            <a:pPr algn="ctr"/>
            <a:r>
              <a:rPr lang="es-ES" sz="4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Educar para prevenir</a:t>
            </a:r>
            <a:endParaRPr lang="es-E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7" name="6 Imagen"/>
          <p:cNvPicPr>
            <a:picLocks noChangeAspect="1"/>
          </p:cNvPicPr>
          <p:nvPr/>
        </p:nvPicPr>
        <p:blipFill rotWithShape="1">
          <a:blip r:embed="rId4">
            <a:extLst>
              <a:ext uri="{28A0092B-C50C-407E-A947-70E740481C1C}">
                <a14:useLocalDpi xmlns:a14="http://schemas.microsoft.com/office/drawing/2010/main" val="0"/>
              </a:ext>
            </a:extLst>
          </a:blip>
          <a:srcRect l="29567" r="14034"/>
          <a:stretch/>
        </p:blipFill>
        <p:spPr>
          <a:xfrm>
            <a:off x="8936973" y="832513"/>
            <a:ext cx="3147175" cy="4569331"/>
          </a:xfrm>
          <a:prstGeom prst="rect">
            <a:avLst/>
          </a:prstGeom>
          <a:ln>
            <a:noFill/>
          </a:ln>
          <a:effectLst>
            <a:outerShdw blurRad="292100" dist="139700" dir="2700000" algn="tl" rotWithShape="0">
              <a:srgbClr val="333333">
                <a:alpha val="65000"/>
              </a:srgbClr>
            </a:outerShdw>
          </a:effectLst>
        </p:spPr>
      </p:pic>
      <p:pic>
        <p:nvPicPr>
          <p:cNvPr id="8" name="7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95413"/>
            <a:ext cx="4839341" cy="3629505"/>
          </a:xfrm>
          <a:prstGeom prst="rect">
            <a:avLst/>
          </a:prstGeom>
          <a:ln>
            <a:noFill/>
          </a:ln>
          <a:effectLst>
            <a:outerShdw blurRad="292100" dist="139700" dir="2700000" algn="tl" rotWithShape="0">
              <a:srgbClr val="333333">
                <a:alpha val="65000"/>
              </a:srgbClr>
            </a:outerShdw>
          </a:effectLst>
        </p:spPr>
      </p:pic>
      <p:pic>
        <p:nvPicPr>
          <p:cNvPr id="9" name="8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5088" y="1961173"/>
            <a:ext cx="4622991" cy="36295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79537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8 Imagen"/>
          <p:cNvPicPr>
            <a:picLocks noChangeAspect="1"/>
          </p:cNvPicPr>
          <p:nvPr/>
        </p:nvPicPr>
        <p:blipFill rotWithShape="1">
          <a:blip r:embed="rId3">
            <a:extLst>
              <a:ext uri="{28A0092B-C50C-407E-A947-70E740481C1C}">
                <a14:useLocalDpi xmlns:a14="http://schemas.microsoft.com/office/drawing/2010/main" val="0"/>
              </a:ext>
            </a:extLst>
          </a:blip>
          <a:srcRect t="59477"/>
          <a:stretch/>
        </p:blipFill>
        <p:spPr>
          <a:xfrm>
            <a:off x="4287672" y="6059606"/>
            <a:ext cx="3616656" cy="1181741"/>
          </a:xfrm>
          <a:prstGeom prst="rect">
            <a:avLst/>
          </a:prstGeom>
        </p:spPr>
      </p:pic>
      <p:pic>
        <p:nvPicPr>
          <p:cNvPr id="10" name="9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3138" y="3251578"/>
            <a:ext cx="1102679" cy="2531660"/>
          </a:xfrm>
          <a:prstGeom prst="rect">
            <a:avLst/>
          </a:prstGeom>
        </p:spPr>
      </p:pic>
      <p:graphicFrame>
        <p:nvGraphicFramePr>
          <p:cNvPr id="6" name="5 Marcador de contenido"/>
          <p:cNvGraphicFramePr>
            <a:graphicFrameLocks noGrp="1"/>
          </p:cNvGraphicFramePr>
          <p:nvPr>
            <p:ph idx="1"/>
            <p:extLst>
              <p:ext uri="{D42A27DB-BD31-4B8C-83A1-F6EECF244321}">
                <p14:modId xmlns:p14="http://schemas.microsoft.com/office/powerpoint/2010/main" val="102492603"/>
              </p:ext>
            </p:extLst>
          </p:nvPr>
        </p:nvGraphicFramePr>
        <p:xfrm>
          <a:off x="1108881" y="1787857"/>
          <a:ext cx="9154236" cy="36555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3 Rectángulo redondeado"/>
          <p:cNvSpPr/>
          <p:nvPr/>
        </p:nvSpPr>
        <p:spPr>
          <a:xfrm>
            <a:off x="-95534" y="450376"/>
            <a:ext cx="8447964" cy="764275"/>
          </a:xfrm>
          <a:prstGeom prst="roundRect">
            <a:avLst/>
          </a:prstGeom>
          <a:solidFill>
            <a:srgbClr val="CC0099"/>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5" name="4 Rectángulo redondeado"/>
          <p:cNvSpPr/>
          <p:nvPr/>
        </p:nvSpPr>
        <p:spPr>
          <a:xfrm>
            <a:off x="-161502" y="602776"/>
            <a:ext cx="8295568" cy="76427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7" name="6 Rectángulo"/>
          <p:cNvSpPr/>
          <p:nvPr/>
        </p:nvSpPr>
        <p:spPr>
          <a:xfrm>
            <a:off x="-806478" y="630970"/>
            <a:ext cx="9844445" cy="707886"/>
          </a:xfrm>
          <a:prstGeom prst="rect">
            <a:avLst/>
          </a:prstGeom>
          <a:noFill/>
        </p:spPr>
        <p:txBody>
          <a:bodyPr wrap="square" lIns="91440" tIns="45720" rIns="91440" bIns="45720">
            <a:spAutoFit/>
          </a:bodyPr>
          <a:lstStyle/>
          <a:p>
            <a:pPr algn="ctr"/>
            <a:r>
              <a:rPr lang="es-ES"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Cultura y Deporte para la prevención</a:t>
            </a:r>
            <a:endParaRPr lang="es-E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6322678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331" y="2142834"/>
            <a:ext cx="5991368" cy="409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redondeado"/>
          <p:cNvSpPr/>
          <p:nvPr/>
        </p:nvSpPr>
        <p:spPr>
          <a:xfrm>
            <a:off x="-95534" y="450376"/>
            <a:ext cx="7315200" cy="764275"/>
          </a:xfrm>
          <a:prstGeom prst="roundRect">
            <a:avLst/>
          </a:prstGeom>
          <a:solidFill>
            <a:srgbClr val="CC0099"/>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6" name="5 Rectángulo redondeado"/>
          <p:cNvSpPr/>
          <p:nvPr/>
        </p:nvSpPr>
        <p:spPr>
          <a:xfrm>
            <a:off x="-161502" y="602776"/>
            <a:ext cx="7315200" cy="76427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7" name="6 Rectángulo"/>
          <p:cNvSpPr/>
          <p:nvPr/>
        </p:nvSpPr>
        <p:spPr>
          <a:xfrm>
            <a:off x="1121753" y="523248"/>
            <a:ext cx="2952090" cy="923330"/>
          </a:xfrm>
          <a:prstGeom prst="rect">
            <a:avLst/>
          </a:prstGeom>
          <a:noFill/>
        </p:spPr>
        <p:txBody>
          <a:bodyPr wrap="none" lIns="91440" tIns="45720" rIns="91440" bIns="45720">
            <a:spAutoFit/>
          </a:bodyPr>
          <a:lstStyle/>
          <a:p>
            <a:pPr algn="ctr"/>
            <a:r>
              <a:rPr lang="es-E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Ubicación</a:t>
            </a:r>
            <a:endParaRPr lang="es-E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3 CuadroTexto"/>
          <p:cNvSpPr txBox="1"/>
          <p:nvPr/>
        </p:nvSpPr>
        <p:spPr>
          <a:xfrm>
            <a:off x="6283851" y="1751902"/>
            <a:ext cx="5540491" cy="923330"/>
          </a:xfrm>
          <a:prstGeom prst="rect">
            <a:avLst/>
          </a:prstGeom>
          <a:noFill/>
        </p:spPr>
        <p:txBody>
          <a:bodyPr wrap="none" rtlCol="0">
            <a:spAutoFit/>
          </a:bodyPr>
          <a:lstStyle/>
          <a:p>
            <a:pPr algn="ctr"/>
            <a:r>
              <a:rPr lang="es-MX" dirty="0"/>
              <a:t>El municipio de Canatlán </a:t>
            </a:r>
            <a:r>
              <a:rPr lang="es-MX" dirty="0" smtClean="0"/>
              <a:t>se </a:t>
            </a:r>
            <a:r>
              <a:rPr lang="es-MX" dirty="0"/>
              <a:t>localiza entre los paralelos </a:t>
            </a:r>
            <a:endParaRPr lang="es-MX" dirty="0" smtClean="0"/>
          </a:p>
          <a:p>
            <a:pPr algn="ctr"/>
            <a:r>
              <a:rPr lang="es-MX" dirty="0" smtClean="0"/>
              <a:t>24º12´30"y </a:t>
            </a:r>
            <a:r>
              <a:rPr lang="es-MX" dirty="0"/>
              <a:t>24º50´30´´ latitud norte y </a:t>
            </a:r>
            <a:r>
              <a:rPr lang="es-MX" dirty="0" smtClean="0"/>
              <a:t>los </a:t>
            </a:r>
            <a:r>
              <a:rPr lang="es-MX" dirty="0"/>
              <a:t>meridianos </a:t>
            </a:r>
            <a:endParaRPr lang="es-MX" dirty="0" smtClean="0"/>
          </a:p>
          <a:p>
            <a:pPr algn="ctr"/>
            <a:r>
              <a:rPr lang="es-MX" dirty="0" smtClean="0"/>
              <a:t>05º30"y </a:t>
            </a:r>
            <a:r>
              <a:rPr lang="es-MX" dirty="0"/>
              <a:t>104º26</a:t>
            </a:r>
            <a:r>
              <a:rPr lang="es-MX" dirty="0" smtClean="0"/>
              <a:t>"</a:t>
            </a:r>
            <a:endParaRPr lang="es-MX" dirty="0"/>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7668576" y="2891101"/>
            <a:ext cx="3180396" cy="3359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8 Conector recto"/>
          <p:cNvCxnSpPr/>
          <p:nvPr/>
        </p:nvCxnSpPr>
        <p:spPr>
          <a:xfrm flipV="1">
            <a:off x="3496098" y="2891101"/>
            <a:ext cx="3982875" cy="72555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11 Conector recto"/>
          <p:cNvCxnSpPr/>
          <p:nvPr/>
        </p:nvCxnSpPr>
        <p:spPr>
          <a:xfrm>
            <a:off x="3236791" y="5036024"/>
            <a:ext cx="4242182" cy="119865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84076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8 Imagen"/>
          <p:cNvPicPr>
            <a:picLocks noChangeAspect="1"/>
          </p:cNvPicPr>
          <p:nvPr/>
        </p:nvPicPr>
        <p:blipFill rotWithShape="1">
          <a:blip r:embed="rId3">
            <a:extLst>
              <a:ext uri="{28A0092B-C50C-407E-A947-70E740481C1C}">
                <a14:useLocalDpi xmlns:a14="http://schemas.microsoft.com/office/drawing/2010/main" val="0"/>
              </a:ext>
            </a:extLst>
          </a:blip>
          <a:srcRect t="59477"/>
          <a:stretch/>
        </p:blipFill>
        <p:spPr>
          <a:xfrm>
            <a:off x="4287672" y="6059606"/>
            <a:ext cx="3616656" cy="1181741"/>
          </a:xfrm>
          <a:prstGeom prst="rect">
            <a:avLst/>
          </a:prstGeom>
        </p:spPr>
      </p:pic>
      <p:pic>
        <p:nvPicPr>
          <p:cNvPr id="4" name="Picture 3" descr="IMG_5717.JPG"/>
          <p:cNvPicPr>
            <a:picLocks noChangeAspect="1"/>
          </p:cNvPicPr>
          <p:nvPr/>
        </p:nvPicPr>
        <p:blipFill>
          <a:blip r:embed="rId4"/>
          <a:stretch>
            <a:fillRect/>
          </a:stretch>
        </p:blipFill>
        <p:spPr>
          <a:xfrm>
            <a:off x="5526508" y="382138"/>
            <a:ext cx="5923964" cy="3675728"/>
          </a:xfrm>
          <a:prstGeom prst="rect">
            <a:avLst/>
          </a:prstGeom>
        </p:spPr>
      </p:pic>
      <p:pic>
        <p:nvPicPr>
          <p:cNvPr id="5" name="Picture 4" descr="DSC_0004.JPG"/>
          <p:cNvPicPr>
            <a:picLocks noChangeAspect="1"/>
          </p:cNvPicPr>
          <p:nvPr/>
        </p:nvPicPr>
        <p:blipFill>
          <a:blip r:embed="rId5"/>
          <a:stretch>
            <a:fillRect/>
          </a:stretch>
        </p:blipFill>
        <p:spPr>
          <a:xfrm>
            <a:off x="293645" y="949409"/>
            <a:ext cx="5069090" cy="3366784"/>
          </a:xfrm>
          <a:prstGeom prst="rect">
            <a:avLst/>
          </a:prstGeom>
        </p:spPr>
      </p:pic>
      <p:pic>
        <p:nvPicPr>
          <p:cNvPr id="6" name="Picture 5" descr="DSC_0014.JPG"/>
          <p:cNvPicPr>
            <a:picLocks noChangeAspect="1"/>
          </p:cNvPicPr>
          <p:nvPr/>
        </p:nvPicPr>
        <p:blipFill>
          <a:blip r:embed="rId6"/>
          <a:stretch>
            <a:fillRect/>
          </a:stretch>
        </p:blipFill>
        <p:spPr>
          <a:xfrm>
            <a:off x="5526508" y="2774216"/>
            <a:ext cx="5081516" cy="3083954"/>
          </a:xfrm>
          <a:prstGeom prst="rect">
            <a:avLst/>
          </a:prstGeom>
        </p:spPr>
      </p:pic>
      <p:pic>
        <p:nvPicPr>
          <p:cNvPr id="10" name="9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3138" y="3251578"/>
            <a:ext cx="1102679" cy="2531660"/>
          </a:xfrm>
          <a:prstGeom prst="rect">
            <a:avLst/>
          </a:prstGeom>
        </p:spPr>
      </p:pic>
      <p:sp>
        <p:nvSpPr>
          <p:cNvPr id="11" name="10 Rectángulo redondeado"/>
          <p:cNvSpPr/>
          <p:nvPr/>
        </p:nvSpPr>
        <p:spPr>
          <a:xfrm>
            <a:off x="-95534" y="450376"/>
            <a:ext cx="8447964" cy="764275"/>
          </a:xfrm>
          <a:prstGeom prst="roundRect">
            <a:avLst/>
          </a:prstGeom>
          <a:solidFill>
            <a:srgbClr val="CC0099"/>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12" name="11 Rectángulo redondeado"/>
          <p:cNvSpPr/>
          <p:nvPr/>
        </p:nvSpPr>
        <p:spPr>
          <a:xfrm>
            <a:off x="-161502" y="602776"/>
            <a:ext cx="8295568" cy="76427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13" name="12 Rectángulo"/>
          <p:cNvSpPr/>
          <p:nvPr/>
        </p:nvSpPr>
        <p:spPr>
          <a:xfrm>
            <a:off x="-806478" y="630970"/>
            <a:ext cx="9844445" cy="707886"/>
          </a:xfrm>
          <a:prstGeom prst="rect">
            <a:avLst/>
          </a:prstGeom>
          <a:noFill/>
        </p:spPr>
        <p:txBody>
          <a:bodyPr wrap="square" lIns="91440" tIns="45720" rIns="91440" bIns="45720">
            <a:spAutoFit/>
          </a:bodyPr>
          <a:lstStyle/>
          <a:p>
            <a:pPr algn="ctr"/>
            <a:r>
              <a:rPr lang="es-ES"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Cultura y deporte para la prevención</a:t>
            </a:r>
            <a:endParaRPr lang="es-E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 name="1 Imagen"/>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tretch>
            <a:fillRect/>
          </a:stretch>
        </p:blipFill>
        <p:spPr>
          <a:xfrm>
            <a:off x="2828190" y="3132029"/>
            <a:ext cx="3634853" cy="272614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8 Imagen"/>
          <p:cNvPicPr>
            <a:picLocks noChangeAspect="1"/>
          </p:cNvPicPr>
          <p:nvPr/>
        </p:nvPicPr>
        <p:blipFill rotWithShape="1">
          <a:blip r:embed="rId3">
            <a:extLst>
              <a:ext uri="{28A0092B-C50C-407E-A947-70E740481C1C}">
                <a14:useLocalDpi xmlns:a14="http://schemas.microsoft.com/office/drawing/2010/main" val="0"/>
              </a:ext>
            </a:extLst>
          </a:blip>
          <a:srcRect t="59477"/>
          <a:stretch/>
        </p:blipFill>
        <p:spPr>
          <a:xfrm>
            <a:off x="4287672" y="6059606"/>
            <a:ext cx="3616656" cy="1181741"/>
          </a:xfrm>
          <a:prstGeom prst="rect">
            <a:avLst/>
          </a:prstGeom>
        </p:spPr>
      </p:pic>
      <p:graphicFrame>
        <p:nvGraphicFramePr>
          <p:cNvPr id="4" name="3 Marcador de contenido"/>
          <p:cNvGraphicFramePr>
            <a:graphicFrameLocks noGrp="1"/>
          </p:cNvGraphicFramePr>
          <p:nvPr>
            <p:ph idx="1"/>
            <p:extLst>
              <p:ext uri="{D42A27DB-BD31-4B8C-83A1-F6EECF244321}">
                <p14:modId xmlns:p14="http://schemas.microsoft.com/office/powerpoint/2010/main" val="104554855"/>
              </p:ext>
            </p:extLst>
          </p:nvPr>
        </p:nvGraphicFramePr>
        <p:xfrm>
          <a:off x="609600" y="1600201"/>
          <a:ext cx="10972800" cy="41830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9 Imag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89321" y="3182918"/>
            <a:ext cx="1102679" cy="2531660"/>
          </a:xfrm>
          <a:prstGeom prst="rect">
            <a:avLst/>
          </a:prstGeom>
        </p:spPr>
      </p:pic>
      <p:sp>
        <p:nvSpPr>
          <p:cNvPr id="5" name="4 Rectángulo redondeado"/>
          <p:cNvSpPr/>
          <p:nvPr/>
        </p:nvSpPr>
        <p:spPr>
          <a:xfrm>
            <a:off x="-95534" y="450376"/>
            <a:ext cx="6397860" cy="764275"/>
          </a:xfrm>
          <a:prstGeom prst="roundRect">
            <a:avLst/>
          </a:prstGeom>
          <a:solidFill>
            <a:srgbClr val="CC0099"/>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6" name="5 Rectángulo redondeado"/>
          <p:cNvSpPr/>
          <p:nvPr/>
        </p:nvSpPr>
        <p:spPr>
          <a:xfrm>
            <a:off x="-161502" y="602776"/>
            <a:ext cx="6252813" cy="76427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7" name="6 Rectángulo"/>
          <p:cNvSpPr/>
          <p:nvPr/>
        </p:nvSpPr>
        <p:spPr>
          <a:xfrm>
            <a:off x="-1879402" y="646892"/>
            <a:ext cx="9844445" cy="707886"/>
          </a:xfrm>
          <a:prstGeom prst="rect">
            <a:avLst/>
          </a:prstGeom>
          <a:noFill/>
        </p:spPr>
        <p:txBody>
          <a:bodyPr wrap="square" lIns="91440" tIns="45720" rIns="91440" bIns="45720">
            <a:spAutoFit/>
          </a:bodyPr>
          <a:lstStyle/>
          <a:p>
            <a:pPr algn="ctr"/>
            <a:r>
              <a:rPr lang="es-ES"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Empatía para la prevención </a:t>
            </a:r>
            <a:endParaRPr lang="es-E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805179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9 Imagen"/>
          <p:cNvPicPr>
            <a:picLocks noChangeAspect="1"/>
          </p:cNvPicPr>
          <p:nvPr/>
        </p:nvPicPr>
        <p:blipFill rotWithShape="1">
          <a:blip r:embed="rId3">
            <a:extLst>
              <a:ext uri="{28A0092B-C50C-407E-A947-70E740481C1C}">
                <a14:useLocalDpi xmlns:a14="http://schemas.microsoft.com/office/drawing/2010/main" val="0"/>
              </a:ext>
            </a:extLst>
          </a:blip>
          <a:srcRect t="59477"/>
          <a:stretch/>
        </p:blipFill>
        <p:spPr>
          <a:xfrm>
            <a:off x="4287672" y="6059606"/>
            <a:ext cx="3616656" cy="1181741"/>
          </a:xfrm>
          <a:prstGeom prst="rect">
            <a:avLst/>
          </a:prstGeom>
        </p:spPr>
      </p:pic>
      <p:pic>
        <p:nvPicPr>
          <p:cNvPr id="11" name="10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9321" y="3182918"/>
            <a:ext cx="1102679" cy="2531660"/>
          </a:xfrm>
          <a:prstGeom prst="rect">
            <a:avLst/>
          </a:prstGeom>
        </p:spPr>
      </p:pic>
      <p:sp>
        <p:nvSpPr>
          <p:cNvPr id="3" name="2 Marcador de contenido"/>
          <p:cNvSpPr>
            <a:spLocks noGrp="1"/>
          </p:cNvSpPr>
          <p:nvPr>
            <p:ph idx="1"/>
          </p:nvPr>
        </p:nvSpPr>
        <p:spPr/>
        <p:txBody>
          <a:bodyPr>
            <a:normAutofit/>
          </a:bodyPr>
          <a:lstStyle/>
          <a:p>
            <a:pPr marL="0" indent="0">
              <a:buNone/>
            </a:pPr>
            <a:r>
              <a:rPr lang="es-MX" sz="2100" b="1" dirty="0" smtClean="0"/>
              <a:t>RESULTADOS OBTENIDOS EN EMBARAZOS ENTRE ADOLESCENTES MENORES DE 19 AÑOS EN EL MUNICIPIO HASTA AGOSTO DEL 2014. LA PROYECCION ESPERADA PARA EL 2014 ERA DE 245 A 260 EMBARAZOS Y LA TENDENCIA HASTA AGOSTO NOS HACE ESPERAR UN RESULTADO FINAL DE 180 AL CIERRE DEL AÑO.</a:t>
            </a:r>
            <a:endParaRPr lang="es-MX" sz="2100" b="1" dirty="0"/>
          </a:p>
        </p:txBody>
      </p:sp>
      <p:graphicFrame>
        <p:nvGraphicFramePr>
          <p:cNvPr id="4" name="3 Gráfico"/>
          <p:cNvGraphicFramePr/>
          <p:nvPr>
            <p:extLst>
              <p:ext uri="{D42A27DB-BD31-4B8C-83A1-F6EECF244321}">
                <p14:modId xmlns:p14="http://schemas.microsoft.com/office/powerpoint/2010/main" val="1437812531"/>
              </p:ext>
            </p:extLst>
          </p:nvPr>
        </p:nvGraphicFramePr>
        <p:xfrm>
          <a:off x="900333" y="2545909"/>
          <a:ext cx="9214338" cy="3128145"/>
        </p:xfrm>
        <a:graphic>
          <a:graphicData uri="http://schemas.openxmlformats.org/drawingml/2006/chart">
            <c:chart xmlns:c="http://schemas.openxmlformats.org/drawingml/2006/chart" xmlns:r="http://schemas.openxmlformats.org/officeDocument/2006/relationships" r:id="rId5"/>
          </a:graphicData>
        </a:graphic>
      </p:graphicFrame>
      <p:sp>
        <p:nvSpPr>
          <p:cNvPr id="6" name="5 Rectángulo redondeado"/>
          <p:cNvSpPr/>
          <p:nvPr/>
        </p:nvSpPr>
        <p:spPr>
          <a:xfrm>
            <a:off x="-95534" y="450376"/>
            <a:ext cx="6397860" cy="764275"/>
          </a:xfrm>
          <a:prstGeom prst="roundRect">
            <a:avLst/>
          </a:prstGeom>
          <a:solidFill>
            <a:srgbClr val="CC0099"/>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7" name="6 Rectángulo redondeado"/>
          <p:cNvSpPr/>
          <p:nvPr/>
        </p:nvSpPr>
        <p:spPr>
          <a:xfrm>
            <a:off x="-161502" y="602776"/>
            <a:ext cx="6252813" cy="76427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8" name="7 Rectángulo"/>
          <p:cNvSpPr/>
          <p:nvPr/>
        </p:nvSpPr>
        <p:spPr>
          <a:xfrm>
            <a:off x="-2188891" y="630970"/>
            <a:ext cx="9844445" cy="707886"/>
          </a:xfrm>
          <a:prstGeom prst="rect">
            <a:avLst/>
          </a:prstGeom>
          <a:noFill/>
        </p:spPr>
        <p:txBody>
          <a:bodyPr wrap="square" lIns="91440" tIns="45720" rIns="91440" bIns="45720">
            <a:spAutoFit/>
          </a:bodyPr>
          <a:lstStyle/>
          <a:p>
            <a:pPr algn="ctr"/>
            <a:r>
              <a:rPr lang="es-E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Resultados </a:t>
            </a:r>
            <a:r>
              <a:rPr lang="es-E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Obtenidos</a:t>
            </a:r>
            <a:r>
              <a:rPr lang="es-ES"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es-E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13 Rectángulo"/>
          <p:cNvSpPr/>
          <p:nvPr/>
        </p:nvSpPr>
        <p:spPr>
          <a:xfrm>
            <a:off x="8267790" y="2952085"/>
            <a:ext cx="1564852" cy="461665"/>
          </a:xfrm>
          <a:prstGeom prst="rect">
            <a:avLst/>
          </a:prstGeom>
          <a:noFill/>
        </p:spPr>
        <p:txBody>
          <a:bodyPr wrap="none" lIns="91440" tIns="45720" rIns="91440" bIns="45720">
            <a:spAutoFit/>
          </a:bodyPr>
          <a:lstStyle/>
          <a:p>
            <a:pPr algn="ctr"/>
            <a:r>
              <a:rPr lang="es-ES" sz="2400" b="1" cap="none" spc="0" dirty="0" smtClean="0">
                <a:ln w="10541" cmpd="sng">
                  <a:solidFill>
                    <a:srgbClr val="7D7D7D">
                      <a:tint val="100000"/>
                      <a:shade val="100000"/>
                      <a:satMod val="110000"/>
                    </a:srgbClr>
                  </a:solidFill>
                  <a:prstDash val="solid"/>
                </a:ln>
                <a:effectLst/>
              </a:rPr>
              <a:t>2013 = 195</a:t>
            </a:r>
            <a:endParaRPr lang="es-ES" sz="2400" b="1" cap="none" spc="0" dirty="0">
              <a:ln w="10541" cmpd="sng">
                <a:solidFill>
                  <a:srgbClr val="7D7D7D">
                    <a:tint val="100000"/>
                    <a:shade val="100000"/>
                    <a:satMod val="110000"/>
                  </a:srgbClr>
                </a:solidFill>
                <a:prstDash val="solid"/>
              </a:ln>
              <a:effectLst/>
            </a:endParaRPr>
          </a:p>
        </p:txBody>
      </p:sp>
      <p:sp>
        <p:nvSpPr>
          <p:cNvPr id="15" name="14 Rectángulo"/>
          <p:cNvSpPr/>
          <p:nvPr/>
        </p:nvSpPr>
        <p:spPr>
          <a:xfrm>
            <a:off x="8267790" y="3342321"/>
            <a:ext cx="1564852" cy="461665"/>
          </a:xfrm>
          <a:prstGeom prst="rect">
            <a:avLst/>
          </a:prstGeom>
          <a:noFill/>
        </p:spPr>
        <p:txBody>
          <a:bodyPr wrap="none" lIns="91440" tIns="45720" rIns="91440" bIns="45720">
            <a:spAutoFit/>
          </a:bodyPr>
          <a:lstStyle/>
          <a:p>
            <a:pPr algn="ctr"/>
            <a:r>
              <a:rPr lang="es-ES" sz="2400" b="1" cap="none" spc="0" dirty="0" smtClean="0">
                <a:ln w="10541" cmpd="sng">
                  <a:solidFill>
                    <a:srgbClr val="7D7D7D">
                      <a:tint val="100000"/>
                      <a:shade val="100000"/>
                      <a:satMod val="110000"/>
                    </a:srgbClr>
                  </a:solidFill>
                  <a:prstDash val="solid"/>
                </a:ln>
                <a:effectLst/>
              </a:rPr>
              <a:t>2014 = 121</a:t>
            </a:r>
            <a:endParaRPr lang="es-ES" sz="2400" b="1" cap="none" spc="0" dirty="0">
              <a:ln w="10541" cmpd="sng">
                <a:solidFill>
                  <a:srgbClr val="7D7D7D">
                    <a:tint val="100000"/>
                    <a:shade val="100000"/>
                    <a:satMod val="110000"/>
                  </a:srgbClr>
                </a:solidFill>
                <a:prstDash val="solid"/>
              </a:ln>
              <a:effectLst/>
            </a:endParaRPr>
          </a:p>
        </p:txBody>
      </p:sp>
      <p:sp>
        <p:nvSpPr>
          <p:cNvPr id="16" name="15 Rectángulo"/>
          <p:cNvSpPr/>
          <p:nvPr/>
        </p:nvSpPr>
        <p:spPr>
          <a:xfrm>
            <a:off x="7858595" y="4853537"/>
            <a:ext cx="2959913" cy="461665"/>
          </a:xfrm>
          <a:prstGeom prst="rect">
            <a:avLst/>
          </a:prstGeom>
          <a:noFill/>
        </p:spPr>
        <p:txBody>
          <a:bodyPr wrap="none" lIns="91440" tIns="45720" rIns="91440" bIns="45720">
            <a:spAutoFit/>
          </a:bodyPr>
          <a:lstStyle/>
          <a:p>
            <a:pPr algn="ctr"/>
            <a:r>
              <a:rPr lang="es-ES" sz="2400" b="1" cap="none" spc="0" dirty="0" smtClean="0">
                <a:ln w="10541" cmpd="sng">
                  <a:solidFill>
                    <a:srgbClr val="7D7D7D">
                      <a:tint val="100000"/>
                      <a:shade val="100000"/>
                      <a:satMod val="110000"/>
                    </a:srgbClr>
                  </a:solidFill>
                  <a:prstDash val="solid"/>
                </a:ln>
                <a:effectLst/>
              </a:rPr>
              <a:t>Diferencia = </a:t>
            </a:r>
            <a:r>
              <a:rPr lang="es-ES" sz="2400" b="1" dirty="0" smtClean="0">
                <a:ln w="10541" cmpd="sng">
                  <a:solidFill>
                    <a:srgbClr val="7D7D7D">
                      <a:tint val="100000"/>
                      <a:shade val="100000"/>
                      <a:satMod val="110000"/>
                    </a:srgbClr>
                  </a:solidFill>
                  <a:prstDash val="solid"/>
                </a:ln>
              </a:rPr>
              <a:t>80 aprox.</a:t>
            </a:r>
            <a:endParaRPr lang="es-ES" sz="2400" b="1" cap="none" spc="0" dirty="0">
              <a:ln w="10541" cmpd="sng">
                <a:solidFill>
                  <a:srgbClr val="7D7D7D">
                    <a:tint val="100000"/>
                    <a:shade val="100000"/>
                    <a:satMod val="110000"/>
                  </a:srgbClr>
                </a:solidFill>
                <a:prstDash val="solid"/>
              </a:ln>
              <a:effectLst/>
            </a:endParaRPr>
          </a:p>
        </p:txBody>
      </p:sp>
      <p:sp>
        <p:nvSpPr>
          <p:cNvPr id="19" name="18 Rectángulo"/>
          <p:cNvSpPr/>
          <p:nvPr/>
        </p:nvSpPr>
        <p:spPr>
          <a:xfrm>
            <a:off x="4454438" y="3803985"/>
            <a:ext cx="651140" cy="461665"/>
          </a:xfrm>
          <a:prstGeom prst="rect">
            <a:avLst/>
          </a:prstGeom>
          <a:noFill/>
        </p:spPr>
        <p:txBody>
          <a:bodyPr wrap="none" lIns="91440" tIns="45720" rIns="91440" bIns="45720">
            <a:spAutoFit/>
          </a:bodyPr>
          <a:lstStyle/>
          <a:p>
            <a:pPr algn="ctr"/>
            <a:r>
              <a:rPr lang="es-ES" sz="2400" b="1" cap="none" spc="0" dirty="0" smtClean="0">
                <a:ln w="10541" cmpd="sng">
                  <a:solidFill>
                    <a:srgbClr val="7D7D7D">
                      <a:tint val="100000"/>
                      <a:shade val="100000"/>
                      <a:satMod val="110000"/>
                    </a:srgbClr>
                  </a:solidFill>
                  <a:prstDash val="solid"/>
                </a:ln>
                <a:effectLst/>
              </a:rPr>
              <a:t>136</a:t>
            </a:r>
            <a:endParaRPr lang="es-ES" sz="2400" b="1" cap="none" spc="0" dirty="0">
              <a:ln w="10541" cmpd="sng">
                <a:solidFill>
                  <a:srgbClr val="7D7D7D">
                    <a:tint val="100000"/>
                    <a:shade val="100000"/>
                    <a:satMod val="110000"/>
                  </a:srgbClr>
                </a:solidFill>
                <a:prstDash val="solid"/>
              </a:ln>
              <a:effectLst/>
            </a:endParaRPr>
          </a:p>
        </p:txBody>
      </p:sp>
      <p:sp>
        <p:nvSpPr>
          <p:cNvPr id="20" name="19 Rectángulo"/>
          <p:cNvSpPr/>
          <p:nvPr/>
        </p:nvSpPr>
        <p:spPr>
          <a:xfrm>
            <a:off x="5770429" y="3317580"/>
            <a:ext cx="651140" cy="461665"/>
          </a:xfrm>
          <a:prstGeom prst="rect">
            <a:avLst/>
          </a:prstGeom>
          <a:noFill/>
        </p:spPr>
        <p:txBody>
          <a:bodyPr wrap="none" lIns="91440" tIns="45720" rIns="91440" bIns="45720">
            <a:spAutoFit/>
          </a:bodyPr>
          <a:lstStyle/>
          <a:p>
            <a:pPr algn="ctr"/>
            <a:r>
              <a:rPr lang="es-ES" sz="2400" b="1" cap="none" spc="0" dirty="0" smtClean="0">
                <a:ln w="10541" cmpd="sng">
                  <a:solidFill>
                    <a:srgbClr val="7D7D7D">
                      <a:tint val="100000"/>
                      <a:shade val="100000"/>
                      <a:satMod val="110000"/>
                    </a:srgbClr>
                  </a:solidFill>
                  <a:prstDash val="solid"/>
                </a:ln>
                <a:effectLst/>
              </a:rPr>
              <a:t>195</a:t>
            </a:r>
            <a:endParaRPr lang="es-ES" sz="2400" b="1" cap="none" spc="0" dirty="0">
              <a:ln w="10541" cmpd="sng">
                <a:solidFill>
                  <a:srgbClr val="7D7D7D">
                    <a:tint val="100000"/>
                    <a:shade val="100000"/>
                    <a:satMod val="110000"/>
                  </a:srgbClr>
                </a:solidFill>
                <a:prstDash val="solid"/>
              </a:ln>
              <a:effectLst/>
            </a:endParaRPr>
          </a:p>
        </p:txBody>
      </p:sp>
      <p:sp>
        <p:nvSpPr>
          <p:cNvPr id="21" name="20 Rectángulo"/>
          <p:cNvSpPr/>
          <p:nvPr/>
        </p:nvSpPr>
        <p:spPr>
          <a:xfrm>
            <a:off x="7158442" y="4217915"/>
            <a:ext cx="651140" cy="461665"/>
          </a:xfrm>
          <a:prstGeom prst="rect">
            <a:avLst/>
          </a:prstGeom>
          <a:noFill/>
        </p:spPr>
        <p:txBody>
          <a:bodyPr wrap="none" lIns="91440" tIns="45720" rIns="91440" bIns="45720">
            <a:spAutoFit/>
          </a:bodyPr>
          <a:lstStyle/>
          <a:p>
            <a:pPr algn="ctr"/>
            <a:r>
              <a:rPr lang="es-ES" sz="2400" b="1" cap="none" spc="0" dirty="0" smtClean="0">
                <a:ln w="10541" cmpd="sng">
                  <a:solidFill>
                    <a:srgbClr val="7D7D7D">
                      <a:tint val="100000"/>
                      <a:shade val="100000"/>
                      <a:satMod val="110000"/>
                    </a:srgbClr>
                  </a:solidFill>
                  <a:prstDash val="solid"/>
                </a:ln>
                <a:effectLst/>
              </a:rPr>
              <a:t>121</a:t>
            </a:r>
            <a:endParaRPr lang="es-ES" sz="2400" b="1" cap="none" spc="0" dirty="0">
              <a:ln w="10541" cmpd="sng">
                <a:solidFill>
                  <a:srgbClr val="7D7D7D">
                    <a:tint val="100000"/>
                    <a:shade val="100000"/>
                    <a:satMod val="110000"/>
                  </a:srgbClr>
                </a:solidFill>
                <a:prstDash val="solid"/>
              </a:ln>
              <a:effectLst/>
            </a:endParaRPr>
          </a:p>
        </p:txBody>
      </p:sp>
      <p:sp>
        <p:nvSpPr>
          <p:cNvPr id="22" name="21 Rectángulo"/>
          <p:cNvSpPr/>
          <p:nvPr/>
        </p:nvSpPr>
        <p:spPr>
          <a:xfrm>
            <a:off x="3305948" y="4217915"/>
            <a:ext cx="495650" cy="461665"/>
          </a:xfrm>
          <a:prstGeom prst="rect">
            <a:avLst/>
          </a:prstGeom>
          <a:noFill/>
        </p:spPr>
        <p:txBody>
          <a:bodyPr wrap="none" lIns="91440" tIns="45720" rIns="91440" bIns="45720">
            <a:spAutoFit/>
          </a:bodyPr>
          <a:lstStyle/>
          <a:p>
            <a:pPr algn="ctr"/>
            <a:r>
              <a:rPr lang="es-ES" sz="2400" b="1" dirty="0" smtClean="0">
                <a:ln w="10541" cmpd="sng">
                  <a:solidFill>
                    <a:srgbClr val="7D7D7D">
                      <a:tint val="100000"/>
                      <a:shade val="100000"/>
                      <a:satMod val="110000"/>
                    </a:srgbClr>
                  </a:solidFill>
                  <a:prstDash val="solid"/>
                </a:ln>
              </a:rPr>
              <a:t>81</a:t>
            </a:r>
            <a:endParaRPr lang="es-ES" sz="2400" b="1" cap="none" spc="0" dirty="0">
              <a:ln w="10541" cmpd="sng">
                <a:solidFill>
                  <a:srgbClr val="7D7D7D">
                    <a:tint val="100000"/>
                    <a:shade val="100000"/>
                    <a:satMod val="110000"/>
                  </a:srgbClr>
                </a:solidFill>
                <a:prstDash val="solid"/>
              </a:ln>
              <a:effectLst/>
            </a:endParaRPr>
          </a:p>
        </p:txBody>
      </p:sp>
      <p:sp>
        <p:nvSpPr>
          <p:cNvPr id="2" name="Rectángulo 1"/>
          <p:cNvSpPr/>
          <p:nvPr/>
        </p:nvSpPr>
        <p:spPr>
          <a:xfrm>
            <a:off x="7195642" y="2973601"/>
            <a:ext cx="576739" cy="1244314"/>
          </a:xfrm>
          <a:prstGeom prst="rect">
            <a:avLst/>
          </a:prstGeom>
          <a:solidFill>
            <a:srgbClr val="FFFF0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MX" sz="2000" b="1" dirty="0" smtClean="0">
                <a:solidFill>
                  <a:srgbClr val="FF0000"/>
                </a:solidFill>
              </a:rPr>
              <a:t>260</a:t>
            </a:r>
            <a:endParaRPr lang="es-MX" sz="2000" b="1" dirty="0">
              <a:solidFill>
                <a:srgbClr val="FF0000"/>
              </a:solidFill>
            </a:endParaRPr>
          </a:p>
        </p:txBody>
      </p:sp>
    </p:spTree>
    <p:extLst>
      <p:ext uri="{BB962C8B-B14F-4D97-AF65-F5344CB8AC3E}">
        <p14:creationId xmlns:p14="http://schemas.microsoft.com/office/powerpoint/2010/main" val="29661380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11 Imagen"/>
          <p:cNvPicPr>
            <a:picLocks noChangeAspect="1"/>
          </p:cNvPicPr>
          <p:nvPr/>
        </p:nvPicPr>
        <p:blipFill rotWithShape="1">
          <a:blip r:embed="rId3">
            <a:extLst>
              <a:ext uri="{28A0092B-C50C-407E-A947-70E740481C1C}">
                <a14:useLocalDpi xmlns:a14="http://schemas.microsoft.com/office/drawing/2010/main" val="0"/>
              </a:ext>
            </a:extLst>
          </a:blip>
          <a:srcRect t="59477"/>
          <a:stretch/>
        </p:blipFill>
        <p:spPr>
          <a:xfrm>
            <a:off x="4287672" y="6059606"/>
            <a:ext cx="3616656" cy="1181741"/>
          </a:xfrm>
          <a:prstGeom prst="rect">
            <a:avLst/>
          </a:prstGeom>
        </p:spPr>
      </p:pic>
      <p:pic>
        <p:nvPicPr>
          <p:cNvPr id="13" name="12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9321" y="3182918"/>
            <a:ext cx="1102679" cy="2531660"/>
          </a:xfrm>
          <a:prstGeom prst="rect">
            <a:avLst/>
          </a:prstGeom>
        </p:spPr>
      </p:pic>
      <p:sp>
        <p:nvSpPr>
          <p:cNvPr id="4" name="3 Rectángulo redondeado"/>
          <p:cNvSpPr/>
          <p:nvPr/>
        </p:nvSpPr>
        <p:spPr>
          <a:xfrm>
            <a:off x="-95534" y="450376"/>
            <a:ext cx="6397860" cy="764275"/>
          </a:xfrm>
          <a:prstGeom prst="roundRect">
            <a:avLst/>
          </a:prstGeom>
          <a:solidFill>
            <a:srgbClr val="CC0099"/>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5" name="4 Rectángulo redondeado"/>
          <p:cNvSpPr/>
          <p:nvPr/>
        </p:nvSpPr>
        <p:spPr>
          <a:xfrm>
            <a:off x="-161502" y="602776"/>
            <a:ext cx="6252813" cy="76427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E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Resultados </a:t>
            </a:r>
            <a:r>
              <a:rPr lang="es-E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Obtenidos </a:t>
            </a:r>
            <a:endParaRPr lang="es-ES"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6 Rectángulo redondeado"/>
          <p:cNvSpPr/>
          <p:nvPr/>
        </p:nvSpPr>
        <p:spPr>
          <a:xfrm>
            <a:off x="594743" y="1427324"/>
            <a:ext cx="4740322" cy="639171"/>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Sector Escolar</a:t>
            </a:r>
          </a:p>
        </p:txBody>
      </p:sp>
      <p:graphicFrame>
        <p:nvGraphicFramePr>
          <p:cNvPr id="10" name="9 Gráfico"/>
          <p:cNvGraphicFramePr/>
          <p:nvPr>
            <p:extLst>
              <p:ext uri="{D42A27DB-BD31-4B8C-83A1-F6EECF244321}">
                <p14:modId xmlns:p14="http://schemas.microsoft.com/office/powerpoint/2010/main" val="1635220417"/>
              </p:ext>
            </p:extLst>
          </p:nvPr>
        </p:nvGraphicFramePr>
        <p:xfrm>
          <a:off x="845742" y="2258886"/>
          <a:ext cx="9214338" cy="312814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527497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6 Imagen"/>
          <p:cNvPicPr>
            <a:picLocks noChangeAspect="1"/>
          </p:cNvPicPr>
          <p:nvPr/>
        </p:nvPicPr>
        <p:blipFill rotWithShape="1">
          <a:blip r:embed="rId3">
            <a:extLst>
              <a:ext uri="{28A0092B-C50C-407E-A947-70E740481C1C}">
                <a14:useLocalDpi xmlns:a14="http://schemas.microsoft.com/office/drawing/2010/main" val="0"/>
              </a:ext>
            </a:extLst>
          </a:blip>
          <a:srcRect t="59477"/>
          <a:stretch/>
        </p:blipFill>
        <p:spPr>
          <a:xfrm>
            <a:off x="4287672" y="6059606"/>
            <a:ext cx="3616656" cy="1181741"/>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3910375940"/>
              </p:ext>
            </p:extLst>
          </p:nvPr>
        </p:nvGraphicFramePr>
        <p:xfrm>
          <a:off x="588496" y="798393"/>
          <a:ext cx="11015005" cy="1280160"/>
        </p:xfrm>
        <a:graphic>
          <a:graphicData uri="http://schemas.openxmlformats.org/drawingml/2006/table">
            <a:tbl>
              <a:tblPr firstRow="1" bandRow="1">
                <a:tableStyleId>{073A0DAA-6AF3-43AB-8588-CEC1D06C72B9}</a:tableStyleId>
              </a:tblPr>
              <a:tblGrid>
                <a:gridCol w="1101501"/>
                <a:gridCol w="993393"/>
                <a:gridCol w="1330170"/>
                <a:gridCol w="1034395"/>
                <a:gridCol w="1048043"/>
                <a:gridCol w="1101501"/>
                <a:gridCol w="1101501"/>
                <a:gridCol w="1005349"/>
                <a:gridCol w="1197651"/>
                <a:gridCol w="1101501"/>
              </a:tblGrid>
              <a:tr h="370840">
                <a:tc>
                  <a:txBody>
                    <a:bodyPr/>
                    <a:lstStyle/>
                    <a:p>
                      <a:r>
                        <a:rPr lang="es-MX" sz="2400" dirty="0" smtClean="0"/>
                        <a:t>2014</a:t>
                      </a:r>
                      <a:endParaRPr lang="es-MX" sz="2400" dirty="0"/>
                    </a:p>
                  </a:txBody>
                  <a:tcPr/>
                </a:tc>
                <a:tc>
                  <a:txBody>
                    <a:bodyPr/>
                    <a:lstStyle/>
                    <a:p>
                      <a:r>
                        <a:rPr lang="es-MX" sz="2400" dirty="0" smtClean="0"/>
                        <a:t>Enero</a:t>
                      </a:r>
                      <a:endParaRPr lang="es-MX" sz="2400" dirty="0"/>
                    </a:p>
                  </a:txBody>
                  <a:tcPr/>
                </a:tc>
                <a:tc>
                  <a:txBody>
                    <a:bodyPr/>
                    <a:lstStyle/>
                    <a:p>
                      <a:r>
                        <a:rPr lang="es-MX" sz="2400" dirty="0" smtClean="0"/>
                        <a:t>Febrero</a:t>
                      </a:r>
                      <a:endParaRPr lang="es-MX" sz="2400" dirty="0"/>
                    </a:p>
                  </a:txBody>
                  <a:tcPr/>
                </a:tc>
                <a:tc>
                  <a:txBody>
                    <a:bodyPr/>
                    <a:lstStyle/>
                    <a:p>
                      <a:r>
                        <a:rPr lang="es-MX" sz="2400" dirty="0" smtClean="0"/>
                        <a:t>Marzo</a:t>
                      </a:r>
                      <a:endParaRPr lang="es-MX" sz="2400" dirty="0"/>
                    </a:p>
                  </a:txBody>
                  <a:tcPr/>
                </a:tc>
                <a:tc>
                  <a:txBody>
                    <a:bodyPr/>
                    <a:lstStyle/>
                    <a:p>
                      <a:r>
                        <a:rPr lang="es-MX" sz="2400" dirty="0" smtClean="0"/>
                        <a:t>Abril</a:t>
                      </a:r>
                      <a:endParaRPr lang="es-MX" sz="2400" dirty="0"/>
                    </a:p>
                  </a:txBody>
                  <a:tcPr/>
                </a:tc>
                <a:tc>
                  <a:txBody>
                    <a:bodyPr/>
                    <a:lstStyle/>
                    <a:p>
                      <a:r>
                        <a:rPr lang="es-MX" sz="2400" dirty="0" smtClean="0"/>
                        <a:t>Mayo</a:t>
                      </a:r>
                      <a:endParaRPr lang="es-MX" sz="2400" dirty="0"/>
                    </a:p>
                  </a:txBody>
                  <a:tcPr/>
                </a:tc>
                <a:tc>
                  <a:txBody>
                    <a:bodyPr/>
                    <a:lstStyle/>
                    <a:p>
                      <a:r>
                        <a:rPr lang="es-MX" sz="2400" dirty="0" smtClean="0"/>
                        <a:t>Junio</a:t>
                      </a:r>
                      <a:endParaRPr lang="es-MX" sz="2400" dirty="0"/>
                    </a:p>
                  </a:txBody>
                  <a:tcPr/>
                </a:tc>
                <a:tc>
                  <a:txBody>
                    <a:bodyPr/>
                    <a:lstStyle/>
                    <a:p>
                      <a:r>
                        <a:rPr lang="es-MX" sz="2400" dirty="0" smtClean="0"/>
                        <a:t>Julio</a:t>
                      </a:r>
                      <a:endParaRPr lang="es-MX" sz="2400" dirty="0"/>
                    </a:p>
                  </a:txBody>
                  <a:tcPr/>
                </a:tc>
                <a:tc>
                  <a:txBody>
                    <a:bodyPr/>
                    <a:lstStyle/>
                    <a:p>
                      <a:r>
                        <a:rPr lang="es-MX" sz="2400" dirty="0" smtClean="0"/>
                        <a:t>Agosto</a:t>
                      </a:r>
                      <a:endParaRPr lang="es-MX" sz="2400" dirty="0"/>
                    </a:p>
                  </a:txBody>
                  <a:tcPr/>
                </a:tc>
                <a:tc>
                  <a:txBody>
                    <a:bodyPr/>
                    <a:lstStyle/>
                    <a:p>
                      <a:r>
                        <a:rPr lang="es-MX" sz="2400" dirty="0" smtClean="0"/>
                        <a:t>total</a:t>
                      </a:r>
                      <a:endParaRPr lang="es-MX" sz="2400" dirty="0"/>
                    </a:p>
                  </a:txBody>
                  <a:tcPr/>
                </a:tc>
              </a:tr>
              <a:tr h="370840">
                <a:tc>
                  <a:txBody>
                    <a:bodyPr/>
                    <a:lstStyle/>
                    <a:p>
                      <a:r>
                        <a:rPr lang="es-MX" sz="2400" dirty="0" smtClean="0"/>
                        <a:t>&lt;19</a:t>
                      </a:r>
                      <a:r>
                        <a:rPr lang="es-MX" sz="2400" baseline="0" dirty="0" smtClean="0"/>
                        <a:t> años</a:t>
                      </a:r>
                      <a:endParaRPr lang="es-MX" sz="2400" dirty="0"/>
                    </a:p>
                  </a:txBody>
                  <a:tcPr/>
                </a:tc>
                <a:tc>
                  <a:txBody>
                    <a:bodyPr/>
                    <a:lstStyle/>
                    <a:p>
                      <a:r>
                        <a:rPr lang="es-MX" sz="2400" dirty="0" smtClean="0"/>
                        <a:t>17</a:t>
                      </a:r>
                      <a:endParaRPr lang="es-MX" sz="2400" dirty="0"/>
                    </a:p>
                  </a:txBody>
                  <a:tcPr/>
                </a:tc>
                <a:tc>
                  <a:txBody>
                    <a:bodyPr/>
                    <a:lstStyle/>
                    <a:p>
                      <a:r>
                        <a:rPr lang="es-MX" sz="2400" dirty="0" smtClean="0"/>
                        <a:t>16</a:t>
                      </a:r>
                      <a:endParaRPr lang="es-MX" sz="2400" dirty="0"/>
                    </a:p>
                  </a:txBody>
                  <a:tcPr/>
                </a:tc>
                <a:tc>
                  <a:txBody>
                    <a:bodyPr/>
                    <a:lstStyle/>
                    <a:p>
                      <a:r>
                        <a:rPr lang="es-MX" sz="2400" dirty="0" smtClean="0"/>
                        <a:t>17</a:t>
                      </a:r>
                      <a:endParaRPr lang="es-MX" sz="2400" dirty="0"/>
                    </a:p>
                  </a:txBody>
                  <a:tcPr/>
                </a:tc>
                <a:tc>
                  <a:txBody>
                    <a:bodyPr/>
                    <a:lstStyle/>
                    <a:p>
                      <a:r>
                        <a:rPr lang="es-MX" sz="2400" dirty="0" smtClean="0"/>
                        <a:t>19</a:t>
                      </a:r>
                      <a:endParaRPr lang="es-MX" sz="2400" dirty="0"/>
                    </a:p>
                  </a:txBody>
                  <a:tcPr/>
                </a:tc>
                <a:tc>
                  <a:txBody>
                    <a:bodyPr/>
                    <a:lstStyle/>
                    <a:p>
                      <a:r>
                        <a:rPr lang="es-MX" sz="2400" dirty="0" smtClean="0"/>
                        <a:t>20</a:t>
                      </a:r>
                      <a:endParaRPr lang="es-MX" sz="2400" dirty="0"/>
                    </a:p>
                  </a:txBody>
                  <a:tcPr/>
                </a:tc>
                <a:tc>
                  <a:txBody>
                    <a:bodyPr/>
                    <a:lstStyle/>
                    <a:p>
                      <a:r>
                        <a:rPr lang="es-MX" sz="2400" dirty="0" smtClean="0"/>
                        <a:t>10</a:t>
                      </a:r>
                      <a:endParaRPr lang="es-MX" sz="2400" dirty="0"/>
                    </a:p>
                  </a:txBody>
                  <a:tcPr/>
                </a:tc>
                <a:tc>
                  <a:txBody>
                    <a:bodyPr/>
                    <a:lstStyle/>
                    <a:p>
                      <a:r>
                        <a:rPr lang="es-MX" sz="2400" dirty="0" smtClean="0"/>
                        <a:t>11</a:t>
                      </a:r>
                      <a:endParaRPr lang="es-MX" sz="2400" dirty="0"/>
                    </a:p>
                  </a:txBody>
                  <a:tcPr/>
                </a:tc>
                <a:tc>
                  <a:txBody>
                    <a:bodyPr/>
                    <a:lstStyle/>
                    <a:p>
                      <a:r>
                        <a:rPr lang="es-MX" sz="2400" dirty="0" smtClean="0"/>
                        <a:t>11</a:t>
                      </a:r>
                      <a:endParaRPr lang="es-MX" sz="2400" dirty="0"/>
                    </a:p>
                  </a:txBody>
                  <a:tcPr/>
                </a:tc>
                <a:tc>
                  <a:txBody>
                    <a:bodyPr/>
                    <a:lstStyle/>
                    <a:p>
                      <a:r>
                        <a:rPr lang="es-MX" sz="2400" dirty="0" smtClean="0"/>
                        <a:t>121</a:t>
                      </a:r>
                      <a:endParaRPr lang="es-MX" sz="2400" dirty="0"/>
                    </a:p>
                  </a:txBody>
                  <a:tcPr/>
                </a:tc>
              </a:tr>
            </a:tbl>
          </a:graphicData>
        </a:graphic>
      </p:graphicFrame>
      <p:sp>
        <p:nvSpPr>
          <p:cNvPr id="5" name="CuadroTexto 4"/>
          <p:cNvSpPr txBox="1"/>
          <p:nvPr/>
        </p:nvSpPr>
        <p:spPr>
          <a:xfrm>
            <a:off x="1121464" y="275173"/>
            <a:ext cx="9949070" cy="523220"/>
          </a:xfrm>
          <a:prstGeom prst="rect">
            <a:avLst/>
          </a:prstGeom>
          <a:noFill/>
        </p:spPr>
        <p:txBody>
          <a:bodyPr wrap="none" rtlCol="0">
            <a:spAutoFit/>
          </a:bodyPr>
          <a:lstStyle/>
          <a:p>
            <a:r>
              <a:rPr lang="es-MX" sz="2800" b="1" dirty="0" smtClean="0"/>
              <a:t>COMPORTAMIENTO DESPUES DE LA APLICACIÓN DEL PROGRAMA</a:t>
            </a:r>
            <a:endParaRPr lang="es-MX" sz="2800" b="1" dirty="0"/>
          </a:p>
        </p:txBody>
      </p:sp>
      <p:pic>
        <p:nvPicPr>
          <p:cNvPr id="22" name="12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9321" y="3182918"/>
            <a:ext cx="1102679" cy="2531660"/>
          </a:xfrm>
          <a:prstGeom prst="rect">
            <a:avLst/>
          </a:prstGeom>
        </p:spPr>
      </p:pic>
      <p:graphicFrame>
        <p:nvGraphicFramePr>
          <p:cNvPr id="23" name="Gráfico 22"/>
          <p:cNvGraphicFramePr>
            <a:graphicFrameLocks/>
          </p:cNvGraphicFramePr>
          <p:nvPr>
            <p:extLst>
              <p:ext uri="{D42A27DB-BD31-4B8C-83A1-F6EECF244321}">
                <p14:modId xmlns:p14="http://schemas.microsoft.com/office/powerpoint/2010/main" val="1983056606"/>
              </p:ext>
            </p:extLst>
          </p:nvPr>
        </p:nvGraphicFramePr>
        <p:xfrm>
          <a:off x="3460653" y="2187104"/>
          <a:ext cx="5371514" cy="352747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209114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6 Imagen"/>
          <p:cNvPicPr>
            <a:picLocks noChangeAspect="1"/>
          </p:cNvPicPr>
          <p:nvPr/>
        </p:nvPicPr>
        <p:blipFill rotWithShape="1">
          <a:blip r:embed="rId3">
            <a:extLst>
              <a:ext uri="{28A0092B-C50C-407E-A947-70E740481C1C}">
                <a14:useLocalDpi xmlns:a14="http://schemas.microsoft.com/office/drawing/2010/main" val="0"/>
              </a:ext>
            </a:extLst>
          </a:blip>
          <a:srcRect t="59477"/>
          <a:stretch/>
        </p:blipFill>
        <p:spPr>
          <a:xfrm>
            <a:off x="4287672" y="6059606"/>
            <a:ext cx="3616656" cy="1181741"/>
          </a:xfrm>
          <a:prstGeom prst="rect">
            <a:avLst/>
          </a:prstGeom>
        </p:spPr>
      </p:pic>
      <p:pic>
        <p:nvPicPr>
          <p:cNvPr id="2052" name="Picture 4" descr="http://www.gentetoday.com/wp-content/uploads/2011/03/jovene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3998" y="0"/>
            <a:ext cx="8729119" cy="5804643"/>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2858067" y="4973643"/>
            <a:ext cx="6858002" cy="830999"/>
          </a:xfrm>
          <a:prstGeom prst="rect">
            <a:avLst/>
          </a:prstGeom>
          <a:solidFill>
            <a:schemeClr val="tx1">
              <a:lumMod val="65000"/>
              <a:lumOff val="35000"/>
            </a:schemeClr>
          </a:solidFill>
        </p:spPr>
        <p:txBody>
          <a:bodyPr wrap="square" rtlCol="0">
            <a:spAutoFit/>
          </a:bodyPr>
          <a:lstStyle/>
          <a:p>
            <a:r>
              <a:rPr lang="es-MX" sz="3600" b="1" dirty="0">
                <a:solidFill>
                  <a:srgbClr val="FE387F"/>
                </a:solidFill>
                <a:latin typeface="Aharoni" pitchFamily="2" charset="-79"/>
                <a:cs typeface="Aharoni" pitchFamily="2" charset="-79"/>
              </a:rPr>
              <a:t>Actúa con responsabilidad </a:t>
            </a:r>
            <a:r>
              <a:rPr lang="es-MX" sz="4800" b="1" dirty="0">
                <a:solidFill>
                  <a:srgbClr val="FE387F"/>
                </a:solidFill>
                <a:latin typeface="Aharoni" pitchFamily="2" charset="-79"/>
                <a:cs typeface="Aharoni" pitchFamily="2" charset="-79"/>
              </a:rPr>
              <a:t>!!!</a:t>
            </a:r>
            <a:endParaRPr lang="es-MX" sz="4400" dirty="0">
              <a:solidFill>
                <a:srgbClr val="FE387F"/>
              </a:solidFill>
            </a:endParaRPr>
          </a:p>
        </p:txBody>
      </p:sp>
    </p:spTree>
    <p:extLst>
      <p:ext uri="{BB962C8B-B14F-4D97-AF65-F5344CB8AC3E}">
        <p14:creationId xmlns:p14="http://schemas.microsoft.com/office/powerpoint/2010/main" val="199942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00" y="0"/>
            <a:ext cx="5715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50" name="Picture 2" descr="C:\Users\PARTICULAR\Downloads\LONA STAND FERIA 3 X 2.48 M CANATLAN PAISAJ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7 Elipse"/>
          <p:cNvSpPr/>
          <p:nvPr/>
        </p:nvSpPr>
        <p:spPr>
          <a:xfrm>
            <a:off x="4246727" y="138750"/>
            <a:ext cx="3971499" cy="2647665"/>
          </a:xfrm>
          <a:prstGeom prst="ellipse">
            <a:avLst/>
          </a:prstGeom>
          <a:solidFill>
            <a:srgbClr val="CC0099"/>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5" name="4 Elipse"/>
          <p:cNvSpPr/>
          <p:nvPr/>
        </p:nvSpPr>
        <p:spPr>
          <a:xfrm>
            <a:off x="4094327" y="81886"/>
            <a:ext cx="3971499" cy="2647665"/>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7" name="6 Rectángulo"/>
          <p:cNvSpPr/>
          <p:nvPr/>
        </p:nvSpPr>
        <p:spPr>
          <a:xfrm>
            <a:off x="4558277" y="989546"/>
            <a:ext cx="3075457" cy="1077218"/>
          </a:xfrm>
          <a:prstGeom prst="rect">
            <a:avLst/>
          </a:prstGeom>
          <a:noFill/>
        </p:spPr>
        <p:txBody>
          <a:bodyPr wrap="none" lIns="91440" tIns="45720" rIns="91440" bIns="45720">
            <a:spAutoFit/>
          </a:bodyPr>
          <a:lstStyle/>
          <a:p>
            <a:pPr algn="ctr"/>
            <a:r>
              <a:rPr lang="es-E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Paisajes , lugares </a:t>
            </a:r>
            <a:br>
              <a:rPr lang="es-E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s-E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y regiones</a:t>
            </a:r>
            <a:endParaRPr lang="es-E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6943100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rotWithShape="1">
          <a:blip r:embed="rId2">
            <a:extLst>
              <a:ext uri="{28A0092B-C50C-407E-A947-70E740481C1C}">
                <a14:useLocalDpi xmlns:a14="http://schemas.microsoft.com/office/drawing/2010/main" val="0"/>
              </a:ext>
            </a:extLst>
          </a:blip>
          <a:srcRect l="8168" t="21573" r="50583"/>
          <a:stretch/>
        </p:blipFill>
        <p:spPr>
          <a:xfrm>
            <a:off x="-159382" y="0"/>
            <a:ext cx="5715000" cy="6858000"/>
          </a:xfrm>
          <a:prstGeom prst="rect">
            <a:avLst/>
          </a:prstGeom>
        </p:spPr>
      </p:pic>
      <p:pic>
        <p:nvPicPr>
          <p:cNvPr id="3074" name="Picture 2" descr="C:\Users\PARTICULAR\1er INFORME\PENDONES\03 APOYO AL CAMP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5047" y="0"/>
            <a:ext cx="6986954" cy="465796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0697" b="15550"/>
          <a:stretch/>
        </p:blipFill>
        <p:spPr bwMode="auto">
          <a:xfrm>
            <a:off x="-245633" y="832513"/>
            <a:ext cx="5686864" cy="3161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redondeado"/>
          <p:cNvSpPr/>
          <p:nvPr/>
        </p:nvSpPr>
        <p:spPr>
          <a:xfrm>
            <a:off x="-1257294" y="450376"/>
            <a:ext cx="7315200" cy="764275"/>
          </a:xfrm>
          <a:prstGeom prst="roundRect">
            <a:avLst/>
          </a:prstGeom>
          <a:solidFill>
            <a:srgbClr val="CC0099"/>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5" name="4 Rectángulo redondeado"/>
          <p:cNvSpPr/>
          <p:nvPr/>
        </p:nvSpPr>
        <p:spPr>
          <a:xfrm>
            <a:off x="-1323262" y="602776"/>
            <a:ext cx="7315200" cy="76427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6" name="5 Rectángulo"/>
          <p:cNvSpPr/>
          <p:nvPr/>
        </p:nvSpPr>
        <p:spPr>
          <a:xfrm>
            <a:off x="1128102" y="523248"/>
            <a:ext cx="2939395" cy="923330"/>
          </a:xfrm>
          <a:prstGeom prst="rect">
            <a:avLst/>
          </a:prstGeom>
          <a:noFill/>
        </p:spPr>
        <p:txBody>
          <a:bodyPr wrap="none" lIns="91440" tIns="45720" rIns="91440" bIns="45720">
            <a:spAutoFit/>
          </a:bodyPr>
          <a:lstStyle/>
          <a:p>
            <a:pPr algn="ctr"/>
            <a:r>
              <a:rPr lang="es-E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Economía</a:t>
            </a:r>
            <a:endParaRPr lang="es-E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9" name="8 Imagen"/>
          <p:cNvPicPr>
            <a:picLocks noChangeAspect="1"/>
          </p:cNvPicPr>
          <p:nvPr/>
        </p:nvPicPr>
        <p:blipFill rotWithShape="1">
          <a:blip r:embed="rId5">
            <a:extLst>
              <a:ext uri="{28A0092B-C50C-407E-A947-70E740481C1C}">
                <a14:useLocalDpi xmlns:a14="http://schemas.microsoft.com/office/drawing/2010/main" val="0"/>
              </a:ext>
            </a:extLst>
          </a:blip>
          <a:srcRect l="8388" t="21574" r="35027" b="-1"/>
          <a:stretch/>
        </p:blipFill>
        <p:spPr>
          <a:xfrm>
            <a:off x="7920952" y="3769860"/>
            <a:ext cx="4402346" cy="3088140"/>
          </a:xfrm>
          <a:prstGeom prst="rect">
            <a:avLst/>
          </a:prstGeom>
        </p:spPr>
      </p:pic>
      <p:pic>
        <p:nvPicPr>
          <p:cNvPr id="8" name="7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5047" y="3173423"/>
            <a:ext cx="2715905" cy="3684577"/>
          </a:xfrm>
          <a:prstGeom prst="rect">
            <a:avLst/>
          </a:prstGeom>
        </p:spPr>
      </p:pic>
    </p:spTree>
    <p:extLst>
      <p:ext uri="{BB962C8B-B14F-4D97-AF65-F5344CB8AC3E}">
        <p14:creationId xmlns:p14="http://schemas.microsoft.com/office/powerpoint/2010/main" val="27144179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redondeado"/>
          <p:cNvSpPr/>
          <p:nvPr/>
        </p:nvSpPr>
        <p:spPr>
          <a:xfrm>
            <a:off x="-95534" y="450376"/>
            <a:ext cx="7315200" cy="764275"/>
          </a:xfrm>
          <a:prstGeom prst="roundRect">
            <a:avLst/>
          </a:prstGeom>
          <a:solidFill>
            <a:srgbClr val="CC0099"/>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6" name="5 Rectángulo redondeado"/>
          <p:cNvSpPr/>
          <p:nvPr/>
        </p:nvSpPr>
        <p:spPr>
          <a:xfrm>
            <a:off x="-161502" y="602776"/>
            <a:ext cx="7315200" cy="76427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7" name="6 Rectángulo"/>
          <p:cNvSpPr/>
          <p:nvPr/>
        </p:nvSpPr>
        <p:spPr>
          <a:xfrm>
            <a:off x="1267146" y="523248"/>
            <a:ext cx="2661306" cy="923330"/>
          </a:xfrm>
          <a:prstGeom prst="rect">
            <a:avLst/>
          </a:prstGeom>
          <a:noFill/>
        </p:spPr>
        <p:txBody>
          <a:bodyPr wrap="none" lIns="91440" tIns="45720" rIns="91440" bIns="45720">
            <a:spAutoFit/>
          </a:bodyPr>
          <a:lstStyle/>
          <a:p>
            <a:pPr algn="ctr"/>
            <a:r>
              <a:rPr lang="es-E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Canatlán</a:t>
            </a:r>
            <a:endParaRPr lang="es-E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1 CuadroTexto"/>
          <p:cNvSpPr txBox="1"/>
          <p:nvPr/>
        </p:nvSpPr>
        <p:spPr>
          <a:xfrm>
            <a:off x="8161362" y="591403"/>
            <a:ext cx="3368102" cy="461665"/>
          </a:xfrm>
          <a:prstGeom prst="rect">
            <a:avLst/>
          </a:prstGeom>
          <a:noFill/>
        </p:spPr>
        <p:txBody>
          <a:bodyPr wrap="none" rtlCol="0">
            <a:spAutoFit/>
          </a:bodyPr>
          <a:lstStyle/>
          <a:p>
            <a:r>
              <a:rPr lang="es-MX" sz="2400" b="1" dirty="0">
                <a:solidFill>
                  <a:schemeClr val="bg1"/>
                </a:solidFill>
              </a:rPr>
              <a:t>Población de 35,064 HAB</a:t>
            </a:r>
          </a:p>
        </p:txBody>
      </p:sp>
    </p:spTree>
    <p:extLst>
      <p:ext uri="{BB962C8B-B14F-4D97-AF65-F5344CB8AC3E}">
        <p14:creationId xmlns:p14="http://schemas.microsoft.com/office/powerpoint/2010/main" val="6883416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9 Imagen"/>
          <p:cNvPicPr>
            <a:picLocks noChangeAspect="1"/>
          </p:cNvPicPr>
          <p:nvPr/>
        </p:nvPicPr>
        <p:blipFill rotWithShape="1">
          <a:blip r:embed="rId3">
            <a:extLst>
              <a:ext uri="{28A0092B-C50C-407E-A947-70E740481C1C}">
                <a14:useLocalDpi xmlns:a14="http://schemas.microsoft.com/office/drawing/2010/main" val="0"/>
              </a:ext>
            </a:extLst>
          </a:blip>
          <a:srcRect t="59477"/>
          <a:stretch/>
        </p:blipFill>
        <p:spPr>
          <a:xfrm>
            <a:off x="4287672" y="6059606"/>
            <a:ext cx="3616656" cy="1181741"/>
          </a:xfrm>
          <a:prstGeom prst="rect">
            <a:avLst/>
          </a:prstGeom>
        </p:spPr>
      </p:pic>
      <p:sp>
        <p:nvSpPr>
          <p:cNvPr id="2" name="1 Título"/>
          <p:cNvSpPr>
            <a:spLocks noGrp="1"/>
          </p:cNvSpPr>
          <p:nvPr>
            <p:ph type="ctrTitle"/>
          </p:nvPr>
        </p:nvSpPr>
        <p:spPr>
          <a:xfrm>
            <a:off x="812569" y="1555760"/>
            <a:ext cx="7512565" cy="2948001"/>
          </a:xfrm>
        </p:spPr>
        <p:txBody>
          <a:bodyPr>
            <a:normAutofit/>
          </a:bodyPr>
          <a:lstStyle/>
          <a:p>
            <a:pPr algn="ctr"/>
            <a:r>
              <a:rPr lang="es-MX" b="1" dirty="0" smtClean="0">
                <a:solidFill>
                  <a:schemeClr val="tx1">
                    <a:lumMod val="95000"/>
                    <a:lumOff val="5000"/>
                  </a:schemeClr>
                </a:solidFill>
                <a:latin typeface="+mn-lt"/>
                <a:cs typeface="Aharoni" pitchFamily="2" charset="-79"/>
              </a:rPr>
              <a:t>Mujer adolescente, di no a embarazos no deseados</a:t>
            </a:r>
            <a:endParaRPr lang="es-MX" dirty="0">
              <a:latin typeface="+mn-lt"/>
            </a:endParaRPr>
          </a:p>
        </p:txBody>
      </p:sp>
      <p:sp>
        <p:nvSpPr>
          <p:cNvPr id="3" name="2 CuadroTexto"/>
          <p:cNvSpPr txBox="1"/>
          <p:nvPr/>
        </p:nvSpPr>
        <p:spPr>
          <a:xfrm>
            <a:off x="1454014" y="4189072"/>
            <a:ext cx="6858002" cy="830999"/>
          </a:xfrm>
          <a:prstGeom prst="rect">
            <a:avLst/>
          </a:prstGeom>
          <a:noFill/>
        </p:spPr>
        <p:txBody>
          <a:bodyPr wrap="square" rtlCol="0">
            <a:spAutoFit/>
          </a:bodyPr>
          <a:lstStyle/>
          <a:p>
            <a:r>
              <a:rPr lang="es-MX" sz="3600" b="1" dirty="0">
                <a:solidFill>
                  <a:srgbClr val="FE387F"/>
                </a:solidFill>
                <a:latin typeface="Aharoni" pitchFamily="2" charset="-79"/>
                <a:cs typeface="Aharoni" pitchFamily="2" charset="-79"/>
              </a:rPr>
              <a:t>Actúa con responsabilidad </a:t>
            </a:r>
            <a:r>
              <a:rPr lang="es-MX" sz="4800" b="1" dirty="0">
                <a:solidFill>
                  <a:srgbClr val="FE387F"/>
                </a:solidFill>
                <a:latin typeface="Aharoni" pitchFamily="2" charset="-79"/>
                <a:cs typeface="Aharoni" pitchFamily="2" charset="-79"/>
              </a:rPr>
              <a:t>!!!</a:t>
            </a:r>
            <a:endParaRPr lang="es-MX" sz="4400" dirty="0">
              <a:solidFill>
                <a:srgbClr val="FE387F"/>
              </a:solidFill>
            </a:endParaRPr>
          </a:p>
        </p:txBody>
      </p:sp>
      <p:pic>
        <p:nvPicPr>
          <p:cNvPr id="4" name="3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8466" y="250116"/>
            <a:ext cx="2374712" cy="5452145"/>
          </a:xfrm>
          <a:prstGeom prst="rect">
            <a:avLst/>
          </a:prstGeom>
        </p:spPr>
      </p:pic>
      <p:sp>
        <p:nvSpPr>
          <p:cNvPr id="6" name="5 Rectángulo redondeado"/>
          <p:cNvSpPr/>
          <p:nvPr/>
        </p:nvSpPr>
        <p:spPr>
          <a:xfrm>
            <a:off x="-95534" y="450376"/>
            <a:ext cx="7315200" cy="764275"/>
          </a:xfrm>
          <a:prstGeom prst="roundRect">
            <a:avLst/>
          </a:prstGeom>
          <a:solidFill>
            <a:srgbClr val="CC0099"/>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7" name="6 Rectángulo redondeado"/>
          <p:cNvSpPr/>
          <p:nvPr/>
        </p:nvSpPr>
        <p:spPr>
          <a:xfrm>
            <a:off x="-161502" y="602776"/>
            <a:ext cx="7315200" cy="76427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8" name="7 Rectángulo"/>
          <p:cNvSpPr/>
          <p:nvPr/>
        </p:nvSpPr>
        <p:spPr>
          <a:xfrm>
            <a:off x="1262945" y="523248"/>
            <a:ext cx="2669705" cy="923330"/>
          </a:xfrm>
          <a:prstGeom prst="rect">
            <a:avLst/>
          </a:prstGeom>
          <a:noFill/>
        </p:spPr>
        <p:txBody>
          <a:bodyPr wrap="none" lIns="91440" tIns="45720" rIns="91440" bIns="45720">
            <a:spAutoFit/>
          </a:bodyPr>
          <a:lstStyle/>
          <a:p>
            <a:pPr algn="ctr"/>
            <a:r>
              <a:rPr lang="es-E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Proyecto</a:t>
            </a:r>
            <a:endParaRPr lang="es-E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0620197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9 Imagen"/>
          <p:cNvPicPr>
            <a:picLocks noChangeAspect="1"/>
          </p:cNvPicPr>
          <p:nvPr/>
        </p:nvPicPr>
        <p:blipFill rotWithShape="1">
          <a:blip r:embed="rId3">
            <a:extLst>
              <a:ext uri="{28A0092B-C50C-407E-A947-70E740481C1C}">
                <a14:useLocalDpi xmlns:a14="http://schemas.microsoft.com/office/drawing/2010/main" val="0"/>
              </a:ext>
            </a:extLst>
          </a:blip>
          <a:srcRect t="59477"/>
          <a:stretch/>
        </p:blipFill>
        <p:spPr>
          <a:xfrm>
            <a:off x="4287672" y="6059606"/>
            <a:ext cx="3616656" cy="1181741"/>
          </a:xfrm>
          <a:prstGeom prst="rect">
            <a:avLst/>
          </a:prstGeom>
        </p:spPr>
      </p:pic>
      <p:sp>
        <p:nvSpPr>
          <p:cNvPr id="4" name="3 Rectángulo redondeado"/>
          <p:cNvSpPr/>
          <p:nvPr/>
        </p:nvSpPr>
        <p:spPr>
          <a:xfrm>
            <a:off x="-95534" y="450376"/>
            <a:ext cx="4612943" cy="764275"/>
          </a:xfrm>
          <a:prstGeom prst="roundRect">
            <a:avLst/>
          </a:prstGeom>
          <a:solidFill>
            <a:srgbClr val="CC0099"/>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5" name="4 Rectángulo redondeado"/>
          <p:cNvSpPr/>
          <p:nvPr/>
        </p:nvSpPr>
        <p:spPr>
          <a:xfrm>
            <a:off x="-161502" y="602776"/>
            <a:ext cx="4474195" cy="76427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6" name="5 Rectángulo"/>
          <p:cNvSpPr/>
          <p:nvPr/>
        </p:nvSpPr>
        <p:spPr>
          <a:xfrm>
            <a:off x="695733" y="523248"/>
            <a:ext cx="2575834" cy="923330"/>
          </a:xfrm>
          <a:prstGeom prst="rect">
            <a:avLst/>
          </a:prstGeom>
          <a:noFill/>
        </p:spPr>
        <p:txBody>
          <a:bodyPr wrap="none" lIns="91440" tIns="45720" rIns="91440" bIns="45720">
            <a:spAutoFit/>
          </a:bodyPr>
          <a:lstStyle/>
          <a:p>
            <a:pPr algn="ctr"/>
            <a:r>
              <a:rPr lang="es-E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Objetivo</a:t>
            </a:r>
            <a:endParaRPr lang="es-E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1 Título"/>
          <p:cNvSpPr txBox="1">
            <a:spLocks/>
          </p:cNvSpPr>
          <p:nvPr/>
        </p:nvSpPr>
        <p:spPr>
          <a:xfrm>
            <a:off x="723029" y="1637561"/>
            <a:ext cx="5773004" cy="3930725"/>
          </a:xfrm>
          <a:prstGeom prst="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dirty="0" smtClean="0">
                <a:latin typeface="+mn-lt"/>
              </a:rPr>
              <a:t>Reducir los índices de embarazos en adolescentes mediante la información, prevención y educación sexual.</a:t>
            </a:r>
            <a:endParaRPr lang="es-MX" dirty="0">
              <a:latin typeface="+mn-lt"/>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6138" y="1801333"/>
            <a:ext cx="5492086" cy="36031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42994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692685" y="2128403"/>
            <a:ext cx="8611374" cy="2862322"/>
          </a:xfrm>
          <a:prstGeom prst="rect">
            <a:avLst/>
          </a:prstGeom>
        </p:spPr>
        <p:txBody>
          <a:bodyPr wrap="square">
            <a:spAutoFit/>
          </a:bodyPr>
          <a:lstStyle/>
          <a:p>
            <a:pPr algn="just">
              <a:lnSpc>
                <a:spcPct val="150000"/>
              </a:lnSpc>
              <a:buNone/>
            </a:pPr>
            <a:r>
              <a:rPr lang="es-MX" sz="2400" b="1" dirty="0" smtClean="0"/>
              <a:t> El municipio de Canatlán  preocupado por el alto índice de embarazos no deseados en adolescentes, diseño un proyecto con el fin de contribuir eficazmente  en la prevención, incluyendo  actividades que promuevan los mismos adolescentes, además de  crear formas sanas de convivencia y desarrollo.</a:t>
            </a:r>
            <a:endParaRPr lang="es-MX" sz="2400" b="1" dirty="0"/>
          </a:p>
        </p:txBody>
      </p:sp>
      <p:sp>
        <p:nvSpPr>
          <p:cNvPr id="2" name="1 Rectángulo redondeado"/>
          <p:cNvSpPr/>
          <p:nvPr/>
        </p:nvSpPr>
        <p:spPr>
          <a:xfrm>
            <a:off x="-95534" y="450376"/>
            <a:ext cx="7315200" cy="764275"/>
          </a:xfrm>
          <a:prstGeom prst="roundRect">
            <a:avLst/>
          </a:prstGeom>
          <a:solidFill>
            <a:srgbClr val="CC0099"/>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5" name="4 Rectángulo redondeado"/>
          <p:cNvSpPr/>
          <p:nvPr/>
        </p:nvSpPr>
        <p:spPr>
          <a:xfrm>
            <a:off x="-161502" y="602776"/>
            <a:ext cx="7315200" cy="76427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3" name="2 Rectángulo"/>
          <p:cNvSpPr/>
          <p:nvPr/>
        </p:nvSpPr>
        <p:spPr>
          <a:xfrm>
            <a:off x="723693" y="523248"/>
            <a:ext cx="3748206" cy="923330"/>
          </a:xfrm>
          <a:prstGeom prst="rect">
            <a:avLst/>
          </a:prstGeom>
          <a:noFill/>
        </p:spPr>
        <p:txBody>
          <a:bodyPr wrap="none" lIns="91440" tIns="45720" rIns="91440" bIns="45720">
            <a:spAutoFit/>
          </a:bodyPr>
          <a:lstStyle/>
          <a:p>
            <a:pPr algn="ctr"/>
            <a:r>
              <a:rPr lang="es-E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Introducción</a:t>
            </a:r>
            <a:endParaRPr lang="es-E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3138" y="3251578"/>
            <a:ext cx="1102679" cy="2531660"/>
          </a:xfrm>
          <a:prstGeom prst="rect">
            <a:avLst/>
          </a:prstGeom>
        </p:spPr>
      </p:pic>
      <p:pic>
        <p:nvPicPr>
          <p:cNvPr id="8" name="7 Imagen"/>
          <p:cNvPicPr>
            <a:picLocks noChangeAspect="1"/>
          </p:cNvPicPr>
          <p:nvPr/>
        </p:nvPicPr>
        <p:blipFill rotWithShape="1">
          <a:blip r:embed="rId4">
            <a:extLst>
              <a:ext uri="{28A0092B-C50C-407E-A947-70E740481C1C}">
                <a14:useLocalDpi xmlns:a14="http://schemas.microsoft.com/office/drawing/2010/main" val="0"/>
              </a:ext>
            </a:extLst>
          </a:blip>
          <a:srcRect t="59477"/>
          <a:stretch/>
        </p:blipFill>
        <p:spPr>
          <a:xfrm>
            <a:off x="4287672" y="6059606"/>
            <a:ext cx="3616656" cy="1181741"/>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9 Imagen"/>
          <p:cNvPicPr>
            <a:picLocks noChangeAspect="1"/>
          </p:cNvPicPr>
          <p:nvPr/>
        </p:nvPicPr>
        <p:blipFill rotWithShape="1">
          <a:blip r:embed="rId3">
            <a:extLst>
              <a:ext uri="{28A0092B-C50C-407E-A947-70E740481C1C}">
                <a14:useLocalDpi xmlns:a14="http://schemas.microsoft.com/office/drawing/2010/main" val="0"/>
              </a:ext>
            </a:extLst>
          </a:blip>
          <a:srcRect t="59477"/>
          <a:stretch/>
        </p:blipFill>
        <p:spPr>
          <a:xfrm>
            <a:off x="4287672" y="6059606"/>
            <a:ext cx="3616656" cy="1181741"/>
          </a:xfrm>
          <a:prstGeom prst="rect">
            <a:avLst/>
          </a:prstGeom>
        </p:spPr>
      </p:pic>
      <p:sp>
        <p:nvSpPr>
          <p:cNvPr id="6" name="5 Título"/>
          <p:cNvSpPr>
            <a:spLocks noGrp="1"/>
          </p:cNvSpPr>
          <p:nvPr>
            <p:ph type="ctrTitle"/>
          </p:nvPr>
        </p:nvSpPr>
        <p:spPr>
          <a:xfrm>
            <a:off x="5170511" y="0"/>
            <a:ext cx="6668770" cy="1656184"/>
          </a:xfrm>
        </p:spPr>
        <p:txBody>
          <a:bodyPr>
            <a:normAutofit fontScale="90000"/>
          </a:bodyPr>
          <a:lstStyle/>
          <a:p>
            <a:r>
              <a:rPr lang="es-MX" sz="3600" dirty="0" smtClean="0"/>
              <a:t/>
            </a:r>
            <a:br>
              <a:rPr lang="es-MX" sz="3600" dirty="0" smtClean="0"/>
            </a:br>
            <a:r>
              <a:rPr lang="es-MX" sz="3600" dirty="0"/>
              <a:t/>
            </a:r>
            <a:br>
              <a:rPr lang="es-MX" sz="3600" dirty="0"/>
            </a:br>
            <a:r>
              <a:rPr lang="es-MX" sz="3600" dirty="0" smtClean="0"/>
              <a:t/>
            </a:r>
            <a:br>
              <a:rPr lang="es-MX" sz="3600" dirty="0" smtClean="0"/>
            </a:br>
            <a:r>
              <a:rPr lang="es-MX" sz="3600" dirty="0"/>
              <a:t/>
            </a:r>
            <a:br>
              <a:rPr lang="es-MX" sz="3600" dirty="0"/>
            </a:br>
            <a:r>
              <a:rPr lang="es-MX" sz="3600" dirty="0" smtClean="0"/>
              <a:t/>
            </a:r>
            <a:br>
              <a:rPr lang="es-MX" sz="3600" dirty="0" smtClean="0"/>
            </a:br>
            <a:r>
              <a:rPr lang="es-MX" sz="3600" dirty="0"/>
              <a:t/>
            </a:r>
            <a:br>
              <a:rPr lang="es-MX" sz="3600" dirty="0"/>
            </a:br>
            <a:r>
              <a:rPr lang="es-MX" sz="3600" dirty="0" smtClean="0"/>
              <a:t/>
            </a:r>
            <a:br>
              <a:rPr lang="es-MX" sz="3600" dirty="0" smtClean="0"/>
            </a:br>
            <a:r>
              <a:rPr lang="es-MX" sz="3600" dirty="0" smtClean="0"/>
              <a:t>Cada </a:t>
            </a:r>
            <a:r>
              <a:rPr lang="es-MX" sz="3600" dirty="0"/>
              <a:t>año en México, cerca de </a:t>
            </a:r>
            <a:r>
              <a:rPr lang="es-MX" sz="3600" b="1" dirty="0"/>
              <a:t>un millón de embarazos corresponden a madres </a:t>
            </a:r>
            <a:r>
              <a:rPr lang="es-MX" sz="3600" b="1" dirty="0" smtClean="0"/>
              <a:t>adolescentes</a:t>
            </a:r>
            <a:endParaRPr lang="es-MX" dirty="0"/>
          </a:p>
        </p:txBody>
      </p:sp>
      <p:graphicFrame>
        <p:nvGraphicFramePr>
          <p:cNvPr id="8" name="4 Marcador de contenido"/>
          <p:cNvGraphicFramePr>
            <a:graphicFrameLocks noGrp="1"/>
          </p:cNvGraphicFramePr>
          <p:nvPr>
            <p:ph idx="4294967295"/>
            <p:extLst>
              <p:ext uri="{D42A27DB-BD31-4B8C-83A1-F6EECF244321}">
                <p14:modId xmlns:p14="http://schemas.microsoft.com/office/powerpoint/2010/main" val="266432951"/>
              </p:ext>
            </p:extLst>
          </p:nvPr>
        </p:nvGraphicFramePr>
        <p:xfrm>
          <a:off x="272954" y="2179377"/>
          <a:ext cx="7358063" cy="3600450"/>
        </p:xfrm>
        <a:graphic>
          <a:graphicData uri="http://schemas.openxmlformats.org/drawingml/2006/chart">
            <c:chart xmlns:c="http://schemas.openxmlformats.org/drawingml/2006/chart" xmlns:r="http://schemas.openxmlformats.org/officeDocument/2006/relationships" r:id="rId4"/>
          </a:graphicData>
        </a:graphic>
      </p:graphicFrame>
      <p:sp>
        <p:nvSpPr>
          <p:cNvPr id="4" name="3 Rectángulo redondeado"/>
          <p:cNvSpPr/>
          <p:nvPr/>
        </p:nvSpPr>
        <p:spPr>
          <a:xfrm>
            <a:off x="-95534" y="450376"/>
            <a:ext cx="7315200" cy="764275"/>
          </a:xfrm>
          <a:prstGeom prst="roundRect">
            <a:avLst/>
          </a:prstGeom>
          <a:solidFill>
            <a:srgbClr val="CC0099"/>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5" name="4 Rectángulo redondeado"/>
          <p:cNvSpPr/>
          <p:nvPr/>
        </p:nvSpPr>
        <p:spPr>
          <a:xfrm>
            <a:off x="-161502" y="602776"/>
            <a:ext cx="7315200" cy="76427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7" name="6 Rectángulo"/>
          <p:cNvSpPr/>
          <p:nvPr/>
        </p:nvSpPr>
        <p:spPr>
          <a:xfrm>
            <a:off x="893295" y="523248"/>
            <a:ext cx="3409010" cy="923330"/>
          </a:xfrm>
          <a:prstGeom prst="rect">
            <a:avLst/>
          </a:prstGeom>
          <a:noFill/>
        </p:spPr>
        <p:txBody>
          <a:bodyPr wrap="none" lIns="91440" tIns="45720" rIns="91440" bIns="45720">
            <a:spAutoFit/>
          </a:bodyPr>
          <a:lstStyle/>
          <a:p>
            <a:pPr algn="ctr"/>
            <a:r>
              <a:rPr lang="es-E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Estadísticas</a:t>
            </a:r>
            <a:endParaRPr lang="es-E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1" name="10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3138" y="3251578"/>
            <a:ext cx="1102679" cy="2531660"/>
          </a:xfrm>
          <a:prstGeom prst="rect">
            <a:avLst/>
          </a:prstGeom>
        </p:spPr>
      </p:pic>
    </p:spTree>
    <p:extLst>
      <p:ext uri="{BB962C8B-B14F-4D97-AF65-F5344CB8AC3E}">
        <p14:creationId xmlns:p14="http://schemas.microsoft.com/office/powerpoint/2010/main" val="123654206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mpuesto">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Compuesto">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mpuesto">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1648</TotalTime>
  <Words>449</Words>
  <Application>Microsoft Office PowerPoint</Application>
  <PresentationFormat>Panorámica</PresentationFormat>
  <Paragraphs>107</Paragraphs>
  <Slides>26</Slides>
  <Notes>1</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26</vt:i4>
      </vt:variant>
    </vt:vector>
  </HeadingPairs>
  <TitlesOfParts>
    <vt:vector size="30" baseType="lpstr">
      <vt:lpstr>Aharoni</vt:lpstr>
      <vt:lpstr>Arial</vt:lpstr>
      <vt:lpstr>Calibri</vt:lpstr>
      <vt:lpstr>Tema de Office</vt:lpstr>
      <vt:lpstr>Presentación de PowerPoint</vt:lpstr>
      <vt:lpstr>Presentación de PowerPoint</vt:lpstr>
      <vt:lpstr>Presentación de PowerPoint</vt:lpstr>
      <vt:lpstr>Presentación de PowerPoint</vt:lpstr>
      <vt:lpstr>Presentación de PowerPoint</vt:lpstr>
      <vt:lpstr>Mujer adolescente, di no a embarazos no deseados</vt:lpstr>
      <vt:lpstr>Presentación de PowerPoint</vt:lpstr>
      <vt:lpstr>Presentación de PowerPoint</vt:lpstr>
      <vt:lpstr>       Cada año en México, cerca de un millón de embarazos corresponden a madres adolescentes</vt:lpstr>
      <vt:lpstr>.  En  el  Municipio de Canatlán Dgo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Mujer adolescente,  di no,  a embarazos no deseados.</dc:title>
  <dc:creator>PARTICULAR</dc:creator>
  <cp:lastModifiedBy>usuario</cp:lastModifiedBy>
  <cp:revision>74</cp:revision>
  <dcterms:created xsi:type="dcterms:W3CDTF">2014-05-19T01:11:18Z</dcterms:created>
  <dcterms:modified xsi:type="dcterms:W3CDTF">2014-10-10T01:03:20Z</dcterms:modified>
</cp:coreProperties>
</file>